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307" r:id="rId2"/>
    <p:sldId id="257" r:id="rId3"/>
    <p:sldId id="259" r:id="rId4"/>
    <p:sldId id="263" r:id="rId5"/>
    <p:sldId id="308" r:id="rId6"/>
    <p:sldId id="281" r:id="rId7"/>
    <p:sldId id="310" r:id="rId8"/>
    <p:sldId id="311" r:id="rId9"/>
    <p:sldId id="313" r:id="rId10"/>
    <p:sldId id="282" r:id="rId11"/>
    <p:sldId id="314" r:id="rId12"/>
    <p:sldId id="315" r:id="rId13"/>
    <p:sldId id="316" r:id="rId14"/>
    <p:sldId id="317" r:id="rId15"/>
    <p:sldId id="318" r:id="rId16"/>
    <p:sldId id="319" r:id="rId17"/>
    <p:sldId id="283" r:id="rId18"/>
    <p:sldId id="320" r:id="rId19"/>
    <p:sldId id="321" r:id="rId20"/>
    <p:sldId id="322" r:id="rId21"/>
    <p:sldId id="323" r:id="rId22"/>
    <p:sldId id="269" r:id="rId23"/>
    <p:sldId id="342" r:id="rId24"/>
    <p:sldId id="280" r:id="rId25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FFC000"/>
    <a:srgbClr val="404040"/>
    <a:srgbClr val="E6E6E6"/>
    <a:srgbClr val="215968"/>
    <a:srgbClr val="E46C0A"/>
    <a:srgbClr val="21A3D0"/>
    <a:srgbClr val="F2C400"/>
    <a:srgbClr val="FFCC00"/>
    <a:srgbClr val="D2A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3"/>
    <p:restoredTop sz="81250" autoAdjust="0"/>
  </p:normalViewPr>
  <p:slideViewPr>
    <p:cSldViewPr>
      <p:cViewPr varScale="1">
        <p:scale>
          <a:sx n="153" d="100"/>
          <a:sy n="153" d="100"/>
        </p:scale>
        <p:origin x="1264" y="17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90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eg>
</file>

<file path=ppt/media/image24.jpg>
</file>

<file path=ppt/media/image25.jpg>
</file>

<file path=ppt/media/image26.png>
</file>

<file path=ppt/media/image27.png>
</file>

<file path=ppt/media/image29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D7D698-11FA-447E-9C28-0D8E0D8C618E}" type="datetimeFigureOut">
              <a:rPr lang="zh-CN" altLang="en-US" smtClean="0"/>
              <a:t>2018/12/5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7ED319-946D-4665-A3CB-4CDDEE33FB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4382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7ED319-946D-4665-A3CB-4CDDEE33FBC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01325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- Shows average of Gross</a:t>
            </a:r>
            <a:r>
              <a:rPr lang="en-US" altLang="zh-CN" baseline="0" dirty="0"/>
              <a:t>/Budget for all genres</a:t>
            </a:r>
            <a:endParaRPr lang="en-US" altLang="zh-CN" dirty="0"/>
          </a:p>
          <a:p>
            <a:r>
              <a:rPr lang="en-US" altLang="zh-CN" dirty="0"/>
              <a:t>- Most Profitable Genres =&gt; Musical, Horror, Fantasy</a:t>
            </a:r>
          </a:p>
          <a:p>
            <a:r>
              <a:rPr lang="en-US" altLang="zh-CN" dirty="0"/>
              <a:t>- Least Profitable Genres =&gt; Music Videos, Thriller, Sci-Fi</a:t>
            </a:r>
          </a:p>
          <a:p>
            <a:r>
              <a:rPr lang="en-US" altLang="zh-CN" dirty="0"/>
              <a:t>- Strict Line is one!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ED319-946D-4665-A3CB-4CDDEE33FBC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96522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 are looking at the number</a:t>
            </a:r>
            <a:r>
              <a:rPr lang="en-US" altLang="zh-CN" sz="1200" baseline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movies that are profitable and number of movies that are loss making in different genres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Tx/>
              <a:buChar char="-"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Although in the last figure mean of Gross/Budget ratio was high for Comedy, it may be also loss making =&gt; High Risk in Comedy Genre,</a:t>
            </a:r>
            <a:r>
              <a:rPr lang="en-US" altLang="zh-CN" sz="1200" baseline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More Profit in Popular Comedy Movies compared to popular movies in other genres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ED319-946D-4665-A3CB-4CDDEE33FBC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6534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Investigated the effect of length of title versus</a:t>
            </a:r>
            <a:r>
              <a:rPr lang="en-US" altLang="zh-CN" sz="1200" baseline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the mean of gross/budget ratio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Tx/>
              <a:buChar char="-"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Not too much correlation between </a:t>
            </a:r>
            <a:r>
              <a:rPr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gb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ratio and length of title</a:t>
            </a:r>
            <a:r>
              <a:rPr lang="en-US" altLang="zh-CN" sz="1200" baseline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BUT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Decrease in </a:t>
            </a:r>
            <a:r>
              <a:rPr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gb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ratio when length of title is too long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ED319-946D-4665-A3CB-4CDDEE33FBC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57126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Figure</a:t>
            </a:r>
            <a:r>
              <a:rPr lang="en-US" altLang="zh-CN" sz="1200" baseline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on the left =&gt;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Correlation between Gross and </a:t>
            </a:r>
            <a:r>
              <a:rPr lang="en-US" altLang="zh-CN" sz="1200" baseline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Budget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Tx/>
              <a:buChar char="-"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Profit Definition: Gross =&gt; High Correlation Between Budget and Profit</a:t>
            </a:r>
            <a:r>
              <a:rPr lang="en-US" altLang="zh-CN" sz="1200" baseline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because correlation coefficient is close to one!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Tx/>
              <a:buChar char="-"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Figure on the right =&gt; Correlation between Gross</a:t>
            </a:r>
            <a:r>
              <a:rPr lang="en-US" altLang="zh-CN" sz="1200" baseline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and </a:t>
            </a:r>
            <a:r>
              <a:rPr lang="en-US" altLang="zh-CN" sz="1200" baseline="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gb</a:t>
            </a:r>
            <a:r>
              <a:rPr lang="en-US" altLang="zh-CN" sz="1200" baseline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ratio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Profit Definition: Gross/Budget =&gt; No Correlation Between Budget and Profit</a:t>
            </a:r>
            <a:r>
              <a:rPr lang="en-US" altLang="zh-CN" sz="1200" baseline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because correlation coefficient is near zero!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Tx/>
              <a:buChar char="-"/>
            </a:pP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ED319-946D-4665-A3CB-4CDDEE33FBC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89115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Figure</a:t>
            </a:r>
            <a:r>
              <a:rPr lang="en-US" altLang="zh-CN" sz="1200" baseline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on the left =&gt;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Correlation between Number</a:t>
            </a:r>
            <a:r>
              <a:rPr lang="en-US" altLang="zh-CN" sz="1200" baseline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of wins and nominations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and </a:t>
            </a:r>
            <a:r>
              <a:rPr lang="en-US" altLang="zh-CN" sz="1200" baseline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Budget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Tx/>
              <a:buChar char="-"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Very low Correlation Between Wins/</a:t>
            </a:r>
            <a:r>
              <a:rPr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Nomins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and Budget</a:t>
            </a:r>
          </a:p>
          <a:p>
            <a: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Figure</a:t>
            </a:r>
            <a:r>
              <a:rPr lang="en-US" altLang="zh-CN" sz="1200" baseline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on the right=&gt;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Correlation between tomato rating and </a:t>
            </a:r>
            <a:r>
              <a:rPr lang="en-US" altLang="zh-CN" sz="1200" baseline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Budget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Not too much correlation Between Tomato Rating  and Budget</a:t>
            </a:r>
          </a:p>
          <a:p>
            <a:pPr marL="285750" indent="-285750">
              <a:buFontTx/>
              <a:buChar char="-"/>
            </a:pP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ED319-946D-4665-A3CB-4CDDEE33FBC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5915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- Wins/</a:t>
            </a:r>
            <a:r>
              <a:rPr lang="en-US" altLang="zh-CN" dirty="0" err="1"/>
              <a:t>Nomins</a:t>
            </a:r>
            <a:r>
              <a:rPr lang="en-US" altLang="zh-CN" dirty="0"/>
              <a:t> and </a:t>
            </a:r>
            <a:r>
              <a:rPr lang="en-US" altLang="zh-CN" dirty="0" err="1"/>
              <a:t>imdbRating</a:t>
            </a:r>
            <a:r>
              <a:rPr lang="en-US" altLang="zh-CN" dirty="0"/>
              <a:t> Correlation &lt; Wins/</a:t>
            </a:r>
            <a:r>
              <a:rPr lang="en-US" altLang="zh-CN" dirty="0" err="1"/>
              <a:t>Nomins</a:t>
            </a:r>
            <a:r>
              <a:rPr lang="en-US" altLang="zh-CN" dirty="0"/>
              <a:t> and</a:t>
            </a:r>
          </a:p>
          <a:p>
            <a:r>
              <a:rPr lang="en-US" altLang="zh-CN" dirty="0"/>
              <a:t> Tomato Rating Correlation =&gt; Tomato Rating: Critics &amp; </a:t>
            </a:r>
            <a:r>
              <a:rPr lang="en-US" altLang="zh-CN" dirty="0" err="1"/>
              <a:t>Imdb</a:t>
            </a:r>
            <a:r>
              <a:rPr lang="en-US" altLang="zh-CN" dirty="0"/>
              <a:t> Rating: Ordinary viewers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ED319-946D-4665-A3CB-4CDDEE33FBC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97067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/>
              <a:t>Delve into some interesting features for streaming companies like HBO, and Netflix that affects their Gross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7ED319-946D-4665-A3CB-4CDDEE33FBC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31547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High Correlation Between Domestic Gross and Gross all Over the World</a:t>
            </a:r>
          </a:p>
          <a:p>
            <a:pPr marL="285750" indent="-285750">
              <a:buFontTx/>
              <a:buChar char="-"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Most of the Movies : US =&gt; If Americans like a movie and pay for</a:t>
            </a:r>
            <a:r>
              <a:rPr lang="en-US" altLang="zh-CN" sz="1200" baseline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it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then most</a:t>
            </a:r>
            <a:r>
              <a:rPr lang="en-US" altLang="zh-CN" sz="1200" baseline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of the people will like it and pay for</a:t>
            </a:r>
            <a:r>
              <a:rPr lang="en-US" altLang="zh-CN" sz="1200" baseline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it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with high probability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ED319-946D-4665-A3CB-4CDDEE33FBC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87841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Optimum Length of the Movie for More Profit =&gt; (140,170) minutes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ED319-946D-4665-A3CB-4CDDEE33FBC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61368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Release May, June, July, December =&gt; More Probable to Have a very high Gross</a:t>
            </a:r>
            <a:r>
              <a:rPr lang="en-US" altLang="zh-CN" sz="1200" baseline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=&gt; If a streaming company consider a movie as a profitable movies it is better to release it in May, June, July and December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Tx/>
              <a:buChar char="-"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Do</a:t>
            </a:r>
            <a:r>
              <a:rPr lang="en-US" altLang="zh-CN" sz="1200" baseline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not release in September, October and April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Tx/>
              <a:buChar char="-"/>
            </a:pP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ED319-946D-4665-A3CB-4CDDEE33FBC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8996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Four</a:t>
            </a:r>
            <a:r>
              <a:rPr lang="en-US" baseline="0" dirty="0"/>
              <a:t> parts: First, Second, Third, Fourth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7ED319-946D-4665-A3CB-4CDDEE33FBC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58696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Gross and </a:t>
            </a:r>
            <a:r>
              <a:rPr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imdbRating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Correlation &gt; Gross and Tomato Rating Correlation =&gt; Tomato Rating: Critics &amp; </a:t>
            </a:r>
            <a:r>
              <a:rPr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Imdb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Rating: Audience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ED319-946D-4665-A3CB-4CDDEE33FBCD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4194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7ED319-946D-4665-A3CB-4CDDEE33FBC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32958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Movie industry is growing more</a:t>
            </a:r>
            <a:r>
              <a:rPr lang="en-US" baseline="0" dirty="0"/>
              <a:t> and more. For example, worldwide market had a box office of US$40 billion in 2016.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There were 500,000 movies during the history./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It</a:t>
            </a:r>
            <a:r>
              <a:rPr lang="en-US" baseline="0" dirty="0"/>
              <a:t> is valuable to find which features relate to the performance of the movies. </a:t>
            </a:r>
          </a:p>
          <a:p>
            <a:pPr marL="171450" indent="-171450">
              <a:buFontTx/>
              <a:buChar char="-"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7ED319-946D-4665-A3CB-4CDDEE33FBC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12437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Second part =&gt; Trends in the data</a:t>
            </a:r>
            <a:r>
              <a:rPr lang="en-US" baseline="0" dirty="0"/>
              <a:t> in the movie industry history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7ED319-946D-4665-A3CB-4CDDEE33FBC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49985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- </a:t>
            </a:r>
          </a:p>
          <a:p>
            <a:r>
              <a:rPr lang="en-US" altLang="zh-CN" dirty="0"/>
              <a:t>-</a:t>
            </a:r>
            <a:r>
              <a:rPr lang="en-US" altLang="zh-CN" baseline="0" dirty="0"/>
              <a:t> </a:t>
            </a:r>
            <a:r>
              <a:rPr lang="en-US" altLang="zh-CN" dirty="0"/>
              <a:t>Rise in the Movie Industry Gross</a:t>
            </a:r>
          </a:p>
          <a:p>
            <a:r>
              <a:rPr lang="en-US" altLang="zh-CN" dirty="0"/>
              <a:t>-</a:t>
            </a:r>
            <a:r>
              <a:rPr lang="en-US" altLang="zh-CN" baseline="0" dirty="0"/>
              <a:t> </a:t>
            </a:r>
            <a:r>
              <a:rPr lang="en-US" altLang="zh-CN" dirty="0"/>
              <a:t>A peak in the movie industry in 1930s</a:t>
            </a:r>
            <a:r>
              <a:rPr lang="en-US" altLang="zh-CN" baseline="0" dirty="0"/>
              <a:t> and 1990s </a:t>
            </a:r>
            <a:r>
              <a:rPr lang="en-US" altLang="zh-CN" dirty="0"/>
              <a:t>=&gt; it</a:t>
            </a:r>
            <a:r>
              <a:rPr lang="en-US" altLang="zh-CN" baseline="0" dirty="0"/>
              <a:t> is a good time for movie industry because US economy in these decades was not good and people were more willing to pay for movies. 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ED319-946D-4665-A3CB-4CDDEE33FBC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70302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altLang="zh-CN" dirty="0"/>
              <a:t>Number of movies in each genre in</a:t>
            </a:r>
            <a:r>
              <a:rPr lang="en-US" altLang="zh-CN" baseline="0" dirty="0"/>
              <a:t> the history of movie industry</a:t>
            </a:r>
          </a:p>
          <a:p>
            <a:pPr marL="171450" indent="-171450">
              <a:buFontTx/>
              <a:buChar char="-"/>
            </a:pPr>
            <a:r>
              <a:rPr lang="en-US" altLang="zh-CN" baseline="0" dirty="0"/>
              <a:t>Comedy, Drama and Action are more than the others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ED319-946D-4665-A3CB-4CDDEE33FBC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49174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altLang="zh-CN" dirty="0"/>
              <a:t>Green</a:t>
            </a:r>
            <a:r>
              <a:rPr lang="en-US" altLang="zh-CN" baseline="0" dirty="0"/>
              <a:t> curve =&gt; average runtime for all of the movies, Orange curve =&gt; average runtime for highly rated movies</a:t>
            </a:r>
            <a:endParaRPr lang="en-US" altLang="zh-CN" dirty="0"/>
          </a:p>
          <a:p>
            <a:pPr marL="171450" indent="-171450">
              <a:buFontTx/>
              <a:buChar char="-"/>
            </a:pPr>
            <a:r>
              <a:rPr lang="en-US" altLang="zh-CN" dirty="0"/>
              <a:t>General</a:t>
            </a:r>
            <a:r>
              <a:rPr lang="en-US" altLang="zh-CN" baseline="0" dirty="0"/>
              <a:t> i</a:t>
            </a:r>
            <a:r>
              <a:rPr lang="en-US" altLang="zh-CN" dirty="0"/>
              <a:t>ncrease in average runtime during the history of movie making and again you</a:t>
            </a:r>
            <a:r>
              <a:rPr lang="en-US" altLang="zh-CN" baseline="0" dirty="0"/>
              <a:t> can seen that the average runtime of all movies is around the average runtime of highly rated movies.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ED319-946D-4665-A3CB-4CDDEE33FBC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58975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>
                <a:solidFill>
                  <a:schemeClr val="tx1"/>
                </a:solidFill>
              </a:rPr>
              <a:t>Delve into some interesting features for movie producers like 20th century fox, and Columbia that affects their Gross, Budget, and awards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7ED319-946D-4665-A3CB-4CDDEE33FBC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4995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 userDrawn="1"/>
        </p:nvSpPr>
        <p:spPr>
          <a:xfrm>
            <a:off x="0" y="3003798"/>
            <a:ext cx="9144000" cy="2139702"/>
          </a:xfrm>
          <a:prstGeom prst="rect">
            <a:avLst/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Picture 2" descr="D:\0--吉亚云\睿泰集团员工培养计划-解决方案部-JYY\其他\PPT素材\插图\32rw0047rf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07" b="31488"/>
          <a:stretch/>
        </p:blipFill>
        <p:spPr bwMode="auto">
          <a:xfrm>
            <a:off x="0" y="0"/>
            <a:ext cx="9144000" cy="3231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矩形 15"/>
          <p:cNvSpPr/>
          <p:nvPr userDrawn="1"/>
        </p:nvSpPr>
        <p:spPr>
          <a:xfrm>
            <a:off x="0" y="3196974"/>
            <a:ext cx="9144000" cy="71999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35696" y="3507854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93912" y="2094455"/>
            <a:ext cx="5470376" cy="1102519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2018/12/5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2018/12/5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2018/12/5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2"/>
          <p:cNvSpPr/>
          <p:nvPr userDrawn="1"/>
        </p:nvSpPr>
        <p:spPr>
          <a:xfrm>
            <a:off x="827584" y="51438"/>
            <a:ext cx="3240360" cy="360072"/>
          </a:xfrm>
          <a:custGeom>
            <a:avLst/>
            <a:gdLst>
              <a:gd name="connsiteX0" fmla="*/ 0 w 1187624"/>
              <a:gd name="connsiteY0" fmla="*/ 0 h 411510"/>
              <a:gd name="connsiteX1" fmla="*/ 1187624 w 1187624"/>
              <a:gd name="connsiteY1" fmla="*/ 0 h 411510"/>
              <a:gd name="connsiteX2" fmla="*/ 1187624 w 1187624"/>
              <a:gd name="connsiteY2" fmla="*/ 411510 h 411510"/>
              <a:gd name="connsiteX3" fmla="*/ 0 w 1187624"/>
              <a:gd name="connsiteY3" fmla="*/ 411510 h 411510"/>
              <a:gd name="connsiteX4" fmla="*/ 0 w 1187624"/>
              <a:gd name="connsiteY4" fmla="*/ 0 h 411510"/>
              <a:gd name="connsiteX0" fmla="*/ 0 w 1187624"/>
              <a:gd name="connsiteY0" fmla="*/ 0 h 411510"/>
              <a:gd name="connsiteX1" fmla="*/ 1187624 w 1187624"/>
              <a:gd name="connsiteY1" fmla="*/ 0 h 411510"/>
              <a:gd name="connsiteX2" fmla="*/ 912321 w 1187624"/>
              <a:gd name="connsiteY2" fmla="*/ 411510 h 411510"/>
              <a:gd name="connsiteX3" fmla="*/ 0 w 1187624"/>
              <a:gd name="connsiteY3" fmla="*/ 411510 h 411510"/>
              <a:gd name="connsiteX4" fmla="*/ 0 w 1187624"/>
              <a:gd name="connsiteY4" fmla="*/ 0 h 41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7624" h="411510">
                <a:moveTo>
                  <a:pt x="0" y="0"/>
                </a:moveTo>
                <a:lnTo>
                  <a:pt x="1187624" y="0"/>
                </a:lnTo>
                <a:lnTo>
                  <a:pt x="912321" y="411510"/>
                </a:lnTo>
                <a:lnTo>
                  <a:pt x="0" y="411510"/>
                </a:lnTo>
                <a:lnTo>
                  <a:pt x="0" y="0"/>
                </a:lnTo>
                <a:close/>
              </a:path>
            </a:pathLst>
          </a:custGeom>
          <a:solidFill>
            <a:srgbClr val="F2C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0" y="0"/>
            <a:ext cx="1187624" cy="483518"/>
          </a:xfrm>
          <a:custGeom>
            <a:avLst/>
            <a:gdLst>
              <a:gd name="connsiteX0" fmla="*/ 0 w 1187624"/>
              <a:gd name="connsiteY0" fmla="*/ 0 h 411510"/>
              <a:gd name="connsiteX1" fmla="*/ 1187624 w 1187624"/>
              <a:gd name="connsiteY1" fmla="*/ 0 h 411510"/>
              <a:gd name="connsiteX2" fmla="*/ 1187624 w 1187624"/>
              <a:gd name="connsiteY2" fmla="*/ 411510 h 411510"/>
              <a:gd name="connsiteX3" fmla="*/ 0 w 1187624"/>
              <a:gd name="connsiteY3" fmla="*/ 411510 h 411510"/>
              <a:gd name="connsiteX4" fmla="*/ 0 w 1187624"/>
              <a:gd name="connsiteY4" fmla="*/ 0 h 411510"/>
              <a:gd name="connsiteX0" fmla="*/ 0 w 1187624"/>
              <a:gd name="connsiteY0" fmla="*/ 0 h 411510"/>
              <a:gd name="connsiteX1" fmla="*/ 1187624 w 1187624"/>
              <a:gd name="connsiteY1" fmla="*/ 0 h 411510"/>
              <a:gd name="connsiteX2" fmla="*/ 912321 w 1187624"/>
              <a:gd name="connsiteY2" fmla="*/ 411510 h 411510"/>
              <a:gd name="connsiteX3" fmla="*/ 0 w 1187624"/>
              <a:gd name="connsiteY3" fmla="*/ 411510 h 411510"/>
              <a:gd name="connsiteX4" fmla="*/ 0 w 1187624"/>
              <a:gd name="connsiteY4" fmla="*/ 0 h 41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7624" h="411510">
                <a:moveTo>
                  <a:pt x="0" y="0"/>
                </a:moveTo>
                <a:lnTo>
                  <a:pt x="1187624" y="0"/>
                </a:lnTo>
                <a:lnTo>
                  <a:pt x="912321" y="411510"/>
                </a:lnTo>
                <a:lnTo>
                  <a:pt x="0" y="41151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12"/>
          <p:cNvSpPr/>
          <p:nvPr userDrawn="1"/>
        </p:nvSpPr>
        <p:spPr>
          <a:xfrm>
            <a:off x="-20136" y="5055916"/>
            <a:ext cx="9164136" cy="10790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12"/>
          <p:cNvSpPr/>
          <p:nvPr userDrawn="1"/>
        </p:nvSpPr>
        <p:spPr>
          <a:xfrm flipH="1" flipV="1">
            <a:off x="7946216" y="4948014"/>
            <a:ext cx="1197784" cy="215806"/>
          </a:xfrm>
          <a:custGeom>
            <a:avLst/>
            <a:gdLst>
              <a:gd name="connsiteX0" fmla="*/ 0 w 1187624"/>
              <a:gd name="connsiteY0" fmla="*/ 0 h 411510"/>
              <a:gd name="connsiteX1" fmla="*/ 1187624 w 1187624"/>
              <a:gd name="connsiteY1" fmla="*/ 0 h 411510"/>
              <a:gd name="connsiteX2" fmla="*/ 1187624 w 1187624"/>
              <a:gd name="connsiteY2" fmla="*/ 411510 h 411510"/>
              <a:gd name="connsiteX3" fmla="*/ 0 w 1187624"/>
              <a:gd name="connsiteY3" fmla="*/ 411510 h 411510"/>
              <a:gd name="connsiteX4" fmla="*/ 0 w 1187624"/>
              <a:gd name="connsiteY4" fmla="*/ 0 h 411510"/>
              <a:gd name="connsiteX0" fmla="*/ 0 w 1187624"/>
              <a:gd name="connsiteY0" fmla="*/ 0 h 411510"/>
              <a:gd name="connsiteX1" fmla="*/ 1187624 w 1187624"/>
              <a:gd name="connsiteY1" fmla="*/ 0 h 411510"/>
              <a:gd name="connsiteX2" fmla="*/ 912321 w 1187624"/>
              <a:gd name="connsiteY2" fmla="*/ 411510 h 411510"/>
              <a:gd name="connsiteX3" fmla="*/ 0 w 1187624"/>
              <a:gd name="connsiteY3" fmla="*/ 411510 h 411510"/>
              <a:gd name="connsiteX4" fmla="*/ 0 w 1187624"/>
              <a:gd name="connsiteY4" fmla="*/ 0 h 411510"/>
              <a:gd name="connsiteX0" fmla="*/ 0 w 1187624"/>
              <a:gd name="connsiteY0" fmla="*/ 0 h 411510"/>
              <a:gd name="connsiteX1" fmla="*/ 1187624 w 1187624"/>
              <a:gd name="connsiteY1" fmla="*/ 0 h 411510"/>
              <a:gd name="connsiteX2" fmla="*/ 1013921 w 1187624"/>
              <a:gd name="connsiteY2" fmla="*/ 330279 h 411510"/>
              <a:gd name="connsiteX3" fmla="*/ 0 w 1187624"/>
              <a:gd name="connsiteY3" fmla="*/ 411510 h 411510"/>
              <a:gd name="connsiteX4" fmla="*/ 0 w 1187624"/>
              <a:gd name="connsiteY4" fmla="*/ 0 h 41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7624" h="411510">
                <a:moveTo>
                  <a:pt x="0" y="0"/>
                </a:moveTo>
                <a:lnTo>
                  <a:pt x="1187624" y="0"/>
                </a:lnTo>
                <a:lnTo>
                  <a:pt x="1013921" y="330279"/>
                </a:lnTo>
                <a:lnTo>
                  <a:pt x="0" y="411510"/>
                </a:lnTo>
                <a:lnTo>
                  <a:pt x="0" y="0"/>
                </a:lnTo>
                <a:close/>
              </a:path>
            </a:pathLst>
          </a:custGeom>
          <a:solidFill>
            <a:srgbClr val="F2C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9318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 userDrawn="1"/>
        </p:nvSpPr>
        <p:spPr>
          <a:xfrm>
            <a:off x="0" y="3003798"/>
            <a:ext cx="9144000" cy="2139702"/>
          </a:xfrm>
          <a:prstGeom prst="rect">
            <a:avLst/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pic>
        <p:nvPicPr>
          <p:cNvPr id="8" name="Picture 2" descr="D:\0--吉亚云\睿泰集团员工培养计划-解决方案部-JYY\其他\PPT素材\插图\32rw0047rf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07" b="31488"/>
          <a:stretch/>
        </p:blipFill>
        <p:spPr bwMode="auto">
          <a:xfrm>
            <a:off x="0" y="0"/>
            <a:ext cx="9144000" cy="3231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矩形 15"/>
          <p:cNvSpPr/>
          <p:nvPr userDrawn="1"/>
        </p:nvSpPr>
        <p:spPr>
          <a:xfrm>
            <a:off x="0" y="3196974"/>
            <a:ext cx="9144000" cy="71999"/>
          </a:xfrm>
          <a:prstGeom prst="rect">
            <a:avLst/>
          </a:prstGeom>
          <a:solidFill>
            <a:srgbClr val="21A3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93912" y="2094455"/>
            <a:ext cx="5470376" cy="1102519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zh-CN" altLang="en-US" dirty="0"/>
          </a:p>
        </p:txBody>
      </p:sp>
      <p:pic>
        <p:nvPicPr>
          <p:cNvPr id="1030" name="Picture 6" descr="D:\0--吉亚云\睿泰集团员工培养计划-解决方案部-JYY\其他\PPT素材\插图\风景\mhrf-cpmh-63073f10zgy30j.jpg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90" b="35041"/>
          <a:stretch/>
        </p:blipFill>
        <p:spPr bwMode="auto">
          <a:xfrm>
            <a:off x="0" y="1"/>
            <a:ext cx="9144000" cy="3196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9083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2"/>
          <p:cNvSpPr/>
          <p:nvPr userDrawn="1"/>
        </p:nvSpPr>
        <p:spPr>
          <a:xfrm>
            <a:off x="827584" y="51438"/>
            <a:ext cx="3240360" cy="360072"/>
          </a:xfrm>
          <a:custGeom>
            <a:avLst/>
            <a:gdLst>
              <a:gd name="connsiteX0" fmla="*/ 0 w 1187624"/>
              <a:gd name="connsiteY0" fmla="*/ 0 h 411510"/>
              <a:gd name="connsiteX1" fmla="*/ 1187624 w 1187624"/>
              <a:gd name="connsiteY1" fmla="*/ 0 h 411510"/>
              <a:gd name="connsiteX2" fmla="*/ 1187624 w 1187624"/>
              <a:gd name="connsiteY2" fmla="*/ 411510 h 411510"/>
              <a:gd name="connsiteX3" fmla="*/ 0 w 1187624"/>
              <a:gd name="connsiteY3" fmla="*/ 411510 h 411510"/>
              <a:gd name="connsiteX4" fmla="*/ 0 w 1187624"/>
              <a:gd name="connsiteY4" fmla="*/ 0 h 411510"/>
              <a:gd name="connsiteX0" fmla="*/ 0 w 1187624"/>
              <a:gd name="connsiteY0" fmla="*/ 0 h 411510"/>
              <a:gd name="connsiteX1" fmla="*/ 1187624 w 1187624"/>
              <a:gd name="connsiteY1" fmla="*/ 0 h 411510"/>
              <a:gd name="connsiteX2" fmla="*/ 912321 w 1187624"/>
              <a:gd name="connsiteY2" fmla="*/ 411510 h 411510"/>
              <a:gd name="connsiteX3" fmla="*/ 0 w 1187624"/>
              <a:gd name="connsiteY3" fmla="*/ 411510 h 411510"/>
              <a:gd name="connsiteX4" fmla="*/ 0 w 1187624"/>
              <a:gd name="connsiteY4" fmla="*/ 0 h 41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7624" h="411510">
                <a:moveTo>
                  <a:pt x="0" y="0"/>
                </a:moveTo>
                <a:lnTo>
                  <a:pt x="1187624" y="0"/>
                </a:lnTo>
                <a:lnTo>
                  <a:pt x="912321" y="411510"/>
                </a:lnTo>
                <a:lnTo>
                  <a:pt x="0" y="411510"/>
                </a:lnTo>
                <a:lnTo>
                  <a:pt x="0" y="0"/>
                </a:lnTo>
                <a:close/>
              </a:path>
            </a:pathLst>
          </a:custGeom>
          <a:solidFill>
            <a:srgbClr val="21A3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0" y="0"/>
            <a:ext cx="1187624" cy="483518"/>
          </a:xfrm>
          <a:custGeom>
            <a:avLst/>
            <a:gdLst>
              <a:gd name="connsiteX0" fmla="*/ 0 w 1187624"/>
              <a:gd name="connsiteY0" fmla="*/ 0 h 411510"/>
              <a:gd name="connsiteX1" fmla="*/ 1187624 w 1187624"/>
              <a:gd name="connsiteY1" fmla="*/ 0 h 411510"/>
              <a:gd name="connsiteX2" fmla="*/ 1187624 w 1187624"/>
              <a:gd name="connsiteY2" fmla="*/ 411510 h 411510"/>
              <a:gd name="connsiteX3" fmla="*/ 0 w 1187624"/>
              <a:gd name="connsiteY3" fmla="*/ 411510 h 411510"/>
              <a:gd name="connsiteX4" fmla="*/ 0 w 1187624"/>
              <a:gd name="connsiteY4" fmla="*/ 0 h 411510"/>
              <a:gd name="connsiteX0" fmla="*/ 0 w 1187624"/>
              <a:gd name="connsiteY0" fmla="*/ 0 h 411510"/>
              <a:gd name="connsiteX1" fmla="*/ 1187624 w 1187624"/>
              <a:gd name="connsiteY1" fmla="*/ 0 h 411510"/>
              <a:gd name="connsiteX2" fmla="*/ 912321 w 1187624"/>
              <a:gd name="connsiteY2" fmla="*/ 411510 h 411510"/>
              <a:gd name="connsiteX3" fmla="*/ 0 w 1187624"/>
              <a:gd name="connsiteY3" fmla="*/ 411510 h 411510"/>
              <a:gd name="connsiteX4" fmla="*/ 0 w 1187624"/>
              <a:gd name="connsiteY4" fmla="*/ 0 h 41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7624" h="411510">
                <a:moveTo>
                  <a:pt x="0" y="0"/>
                </a:moveTo>
                <a:lnTo>
                  <a:pt x="1187624" y="0"/>
                </a:lnTo>
                <a:lnTo>
                  <a:pt x="912321" y="411510"/>
                </a:lnTo>
                <a:lnTo>
                  <a:pt x="0" y="41151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12"/>
          <p:cNvSpPr/>
          <p:nvPr userDrawn="1"/>
        </p:nvSpPr>
        <p:spPr>
          <a:xfrm>
            <a:off x="-20136" y="5055916"/>
            <a:ext cx="9164136" cy="10790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12"/>
          <p:cNvSpPr/>
          <p:nvPr userDrawn="1"/>
        </p:nvSpPr>
        <p:spPr>
          <a:xfrm flipH="1" flipV="1">
            <a:off x="7946216" y="4948014"/>
            <a:ext cx="1197784" cy="215806"/>
          </a:xfrm>
          <a:custGeom>
            <a:avLst/>
            <a:gdLst>
              <a:gd name="connsiteX0" fmla="*/ 0 w 1187624"/>
              <a:gd name="connsiteY0" fmla="*/ 0 h 411510"/>
              <a:gd name="connsiteX1" fmla="*/ 1187624 w 1187624"/>
              <a:gd name="connsiteY1" fmla="*/ 0 h 411510"/>
              <a:gd name="connsiteX2" fmla="*/ 1187624 w 1187624"/>
              <a:gd name="connsiteY2" fmla="*/ 411510 h 411510"/>
              <a:gd name="connsiteX3" fmla="*/ 0 w 1187624"/>
              <a:gd name="connsiteY3" fmla="*/ 411510 h 411510"/>
              <a:gd name="connsiteX4" fmla="*/ 0 w 1187624"/>
              <a:gd name="connsiteY4" fmla="*/ 0 h 411510"/>
              <a:gd name="connsiteX0" fmla="*/ 0 w 1187624"/>
              <a:gd name="connsiteY0" fmla="*/ 0 h 411510"/>
              <a:gd name="connsiteX1" fmla="*/ 1187624 w 1187624"/>
              <a:gd name="connsiteY1" fmla="*/ 0 h 411510"/>
              <a:gd name="connsiteX2" fmla="*/ 912321 w 1187624"/>
              <a:gd name="connsiteY2" fmla="*/ 411510 h 411510"/>
              <a:gd name="connsiteX3" fmla="*/ 0 w 1187624"/>
              <a:gd name="connsiteY3" fmla="*/ 411510 h 411510"/>
              <a:gd name="connsiteX4" fmla="*/ 0 w 1187624"/>
              <a:gd name="connsiteY4" fmla="*/ 0 h 411510"/>
              <a:gd name="connsiteX0" fmla="*/ 0 w 1187624"/>
              <a:gd name="connsiteY0" fmla="*/ 0 h 411510"/>
              <a:gd name="connsiteX1" fmla="*/ 1187624 w 1187624"/>
              <a:gd name="connsiteY1" fmla="*/ 0 h 411510"/>
              <a:gd name="connsiteX2" fmla="*/ 1013921 w 1187624"/>
              <a:gd name="connsiteY2" fmla="*/ 330279 h 411510"/>
              <a:gd name="connsiteX3" fmla="*/ 0 w 1187624"/>
              <a:gd name="connsiteY3" fmla="*/ 411510 h 411510"/>
              <a:gd name="connsiteX4" fmla="*/ 0 w 1187624"/>
              <a:gd name="connsiteY4" fmla="*/ 0 h 41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7624" h="411510">
                <a:moveTo>
                  <a:pt x="0" y="0"/>
                </a:moveTo>
                <a:lnTo>
                  <a:pt x="1187624" y="0"/>
                </a:lnTo>
                <a:lnTo>
                  <a:pt x="1013921" y="330279"/>
                </a:lnTo>
                <a:lnTo>
                  <a:pt x="0" y="411510"/>
                </a:lnTo>
                <a:lnTo>
                  <a:pt x="0" y="0"/>
                </a:lnTo>
                <a:close/>
              </a:path>
            </a:pathLst>
          </a:custGeom>
          <a:solidFill>
            <a:srgbClr val="21A3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0403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2018/12/5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2018/12/5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2018/12/5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2018/12/5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52192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25741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2" r:id="rId4"/>
    <p:sldLayoutId id="2147483661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mdbapi.com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jpe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DC37BB1-90EC-4514-9B6B-37FAFC4F4A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7432"/>
            <a:ext cx="9144000" cy="519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121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-1184" y="1491630"/>
            <a:ext cx="2124912" cy="1831087"/>
            <a:chOff x="-1184" y="1491630"/>
            <a:chExt cx="2124912" cy="1831087"/>
          </a:xfrm>
        </p:grpSpPr>
        <p:sp>
          <p:nvSpPr>
            <p:cNvPr id="2" name="梯形 33"/>
            <p:cNvSpPr/>
            <p:nvPr/>
          </p:nvSpPr>
          <p:spPr>
            <a:xfrm>
              <a:off x="1" y="1491630"/>
              <a:ext cx="2123727" cy="1831087"/>
            </a:xfrm>
            <a:custGeom>
              <a:avLst/>
              <a:gdLst>
                <a:gd name="connsiteX0" fmla="*/ 0 w 2304256"/>
                <a:gd name="connsiteY0" fmla="*/ 339502 h 339502"/>
                <a:gd name="connsiteX1" fmla="*/ 257000 w 2304256"/>
                <a:gd name="connsiteY1" fmla="*/ 0 h 339502"/>
                <a:gd name="connsiteX2" fmla="*/ 2047256 w 2304256"/>
                <a:gd name="connsiteY2" fmla="*/ 0 h 339502"/>
                <a:gd name="connsiteX3" fmla="*/ 2304256 w 2304256"/>
                <a:gd name="connsiteY3" fmla="*/ 339502 h 339502"/>
                <a:gd name="connsiteX4" fmla="*/ 0 w 2304256"/>
                <a:gd name="connsiteY4" fmla="*/ 339502 h 33950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2048440 w 2305440"/>
                <a:gd name="connsiteY2" fmla="*/ 139850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1387772 w 2305440"/>
                <a:gd name="connsiteY2" fmla="*/ 21541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1387772"/>
                <a:gd name="connsiteY0" fmla="*/ 479352 h 489981"/>
                <a:gd name="connsiteX1" fmla="*/ 0 w 1387772"/>
                <a:gd name="connsiteY1" fmla="*/ 0 h 489981"/>
                <a:gd name="connsiteX2" fmla="*/ 1387772 w 1387772"/>
                <a:gd name="connsiteY2" fmla="*/ 21541 h 489981"/>
                <a:gd name="connsiteX3" fmla="*/ 1240591 w 1387772"/>
                <a:gd name="connsiteY3" fmla="*/ 489981 h 489981"/>
                <a:gd name="connsiteX4" fmla="*/ 1184 w 1387772"/>
                <a:gd name="connsiteY4" fmla="*/ 479352 h 489981"/>
                <a:gd name="connsiteX0" fmla="*/ 1184 w 2615480"/>
                <a:gd name="connsiteY0" fmla="*/ 525129 h 535758"/>
                <a:gd name="connsiteX1" fmla="*/ 0 w 2615480"/>
                <a:gd name="connsiteY1" fmla="*/ 45777 h 535758"/>
                <a:gd name="connsiteX2" fmla="*/ 2615480 w 2615480"/>
                <a:gd name="connsiteY2" fmla="*/ 0 h 535758"/>
                <a:gd name="connsiteX3" fmla="*/ 1240591 w 2615480"/>
                <a:gd name="connsiteY3" fmla="*/ 535758 h 535758"/>
                <a:gd name="connsiteX4" fmla="*/ 1184 w 2615480"/>
                <a:gd name="connsiteY4" fmla="*/ 525129 h 535758"/>
                <a:gd name="connsiteX0" fmla="*/ 1184 w 2615480"/>
                <a:gd name="connsiteY0" fmla="*/ 525129 h 603077"/>
                <a:gd name="connsiteX1" fmla="*/ 0 w 2615480"/>
                <a:gd name="connsiteY1" fmla="*/ 45777 h 603077"/>
                <a:gd name="connsiteX2" fmla="*/ 2615480 w 2615480"/>
                <a:gd name="connsiteY2" fmla="*/ 0 h 603077"/>
                <a:gd name="connsiteX3" fmla="*/ 1293585 w 2615480"/>
                <a:gd name="connsiteY3" fmla="*/ 603077 h 603077"/>
                <a:gd name="connsiteX4" fmla="*/ 1184 w 2615480"/>
                <a:gd name="connsiteY4" fmla="*/ 525129 h 603077"/>
                <a:gd name="connsiteX0" fmla="*/ 14433 w 2615480"/>
                <a:gd name="connsiteY0" fmla="*/ 326717 h 603077"/>
                <a:gd name="connsiteX1" fmla="*/ 0 w 2615480"/>
                <a:gd name="connsiteY1" fmla="*/ 45777 h 603077"/>
                <a:gd name="connsiteX2" fmla="*/ 2615480 w 2615480"/>
                <a:gd name="connsiteY2" fmla="*/ 0 h 603077"/>
                <a:gd name="connsiteX3" fmla="*/ 1293585 w 2615480"/>
                <a:gd name="connsiteY3" fmla="*/ 603077 h 603077"/>
                <a:gd name="connsiteX4" fmla="*/ 14433 w 2615480"/>
                <a:gd name="connsiteY4" fmla="*/ 326717 h 60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5480" h="603077">
                  <a:moveTo>
                    <a:pt x="14433" y="326717"/>
                  </a:moveTo>
                  <a:cubicBezTo>
                    <a:pt x="14038" y="166933"/>
                    <a:pt x="395" y="205561"/>
                    <a:pt x="0" y="45777"/>
                  </a:cubicBezTo>
                  <a:lnTo>
                    <a:pt x="2615480" y="0"/>
                  </a:lnTo>
                  <a:lnTo>
                    <a:pt x="1293585" y="603077"/>
                  </a:lnTo>
                  <a:lnTo>
                    <a:pt x="14433" y="326717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梯形 33"/>
            <p:cNvSpPr/>
            <p:nvPr/>
          </p:nvSpPr>
          <p:spPr>
            <a:xfrm>
              <a:off x="-1184" y="1491630"/>
              <a:ext cx="2005707" cy="1475728"/>
            </a:xfrm>
            <a:custGeom>
              <a:avLst/>
              <a:gdLst>
                <a:gd name="connsiteX0" fmla="*/ 0 w 2304256"/>
                <a:gd name="connsiteY0" fmla="*/ 339502 h 339502"/>
                <a:gd name="connsiteX1" fmla="*/ 257000 w 2304256"/>
                <a:gd name="connsiteY1" fmla="*/ 0 h 339502"/>
                <a:gd name="connsiteX2" fmla="*/ 2047256 w 2304256"/>
                <a:gd name="connsiteY2" fmla="*/ 0 h 339502"/>
                <a:gd name="connsiteX3" fmla="*/ 2304256 w 2304256"/>
                <a:gd name="connsiteY3" fmla="*/ 339502 h 339502"/>
                <a:gd name="connsiteX4" fmla="*/ 0 w 2304256"/>
                <a:gd name="connsiteY4" fmla="*/ 339502 h 33950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2048440 w 2305440"/>
                <a:gd name="connsiteY2" fmla="*/ 139850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2422372"/>
                <a:gd name="connsiteY0" fmla="*/ 479352 h 505128"/>
                <a:gd name="connsiteX1" fmla="*/ 0 w 2422372"/>
                <a:gd name="connsiteY1" fmla="*/ 0 h 505128"/>
                <a:gd name="connsiteX2" fmla="*/ 2048440 w 2422372"/>
                <a:gd name="connsiteY2" fmla="*/ 139850 h 505128"/>
                <a:gd name="connsiteX3" fmla="*/ 2422372 w 2422372"/>
                <a:gd name="connsiteY3" fmla="*/ 505128 h 505128"/>
                <a:gd name="connsiteX4" fmla="*/ 1184 w 2422372"/>
                <a:gd name="connsiteY4" fmla="*/ 479352 h 505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2372" h="505128">
                  <a:moveTo>
                    <a:pt x="1184" y="479352"/>
                  </a:moveTo>
                  <a:cubicBezTo>
                    <a:pt x="789" y="319568"/>
                    <a:pt x="395" y="159784"/>
                    <a:pt x="0" y="0"/>
                  </a:cubicBezTo>
                  <a:lnTo>
                    <a:pt x="2048440" y="139850"/>
                  </a:lnTo>
                  <a:lnTo>
                    <a:pt x="2422372" y="505128"/>
                  </a:lnTo>
                  <a:lnTo>
                    <a:pt x="1184" y="479352"/>
                  </a:lnTo>
                  <a:close/>
                </a:path>
              </a:pathLst>
            </a:cu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3419872" y="1959246"/>
            <a:ext cx="72008" cy="1008112"/>
          </a:xfrm>
          <a:prstGeom prst="rect">
            <a:avLst/>
          </a:prstGeom>
          <a:solidFill>
            <a:srgbClr val="F2C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563888" y="1959246"/>
            <a:ext cx="792088" cy="100811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latin typeface="Broadway" pitchFamily="82" charset="0"/>
              </a:rPr>
              <a:t>03</a:t>
            </a:r>
            <a:endParaRPr lang="zh-CN" altLang="en-US" sz="3600" dirty="0">
              <a:latin typeface="Broadway" pitchFamily="82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499992" y="2516891"/>
            <a:ext cx="2376264" cy="447927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rgbClr val="FFCC00"/>
                </a:solidFill>
              </a:rPr>
              <a:t>For Movie Producers</a:t>
            </a:r>
            <a:endParaRPr lang="zh-CN" altLang="en-US" sz="2000" b="1" dirty="0">
              <a:solidFill>
                <a:srgbClr val="FFCC00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 flipH="1">
            <a:off x="8100392" y="1944955"/>
            <a:ext cx="1043608" cy="924435"/>
            <a:chOff x="-1184" y="1491630"/>
            <a:chExt cx="2124912" cy="1831087"/>
          </a:xfrm>
        </p:grpSpPr>
        <p:sp>
          <p:nvSpPr>
            <p:cNvPr id="12" name="梯形 33"/>
            <p:cNvSpPr/>
            <p:nvPr/>
          </p:nvSpPr>
          <p:spPr>
            <a:xfrm>
              <a:off x="1" y="1491630"/>
              <a:ext cx="2123727" cy="1831087"/>
            </a:xfrm>
            <a:custGeom>
              <a:avLst/>
              <a:gdLst>
                <a:gd name="connsiteX0" fmla="*/ 0 w 2304256"/>
                <a:gd name="connsiteY0" fmla="*/ 339502 h 339502"/>
                <a:gd name="connsiteX1" fmla="*/ 257000 w 2304256"/>
                <a:gd name="connsiteY1" fmla="*/ 0 h 339502"/>
                <a:gd name="connsiteX2" fmla="*/ 2047256 w 2304256"/>
                <a:gd name="connsiteY2" fmla="*/ 0 h 339502"/>
                <a:gd name="connsiteX3" fmla="*/ 2304256 w 2304256"/>
                <a:gd name="connsiteY3" fmla="*/ 339502 h 339502"/>
                <a:gd name="connsiteX4" fmla="*/ 0 w 2304256"/>
                <a:gd name="connsiteY4" fmla="*/ 339502 h 33950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2048440 w 2305440"/>
                <a:gd name="connsiteY2" fmla="*/ 139850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1387772 w 2305440"/>
                <a:gd name="connsiteY2" fmla="*/ 21541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1387772"/>
                <a:gd name="connsiteY0" fmla="*/ 479352 h 489981"/>
                <a:gd name="connsiteX1" fmla="*/ 0 w 1387772"/>
                <a:gd name="connsiteY1" fmla="*/ 0 h 489981"/>
                <a:gd name="connsiteX2" fmla="*/ 1387772 w 1387772"/>
                <a:gd name="connsiteY2" fmla="*/ 21541 h 489981"/>
                <a:gd name="connsiteX3" fmla="*/ 1240591 w 1387772"/>
                <a:gd name="connsiteY3" fmla="*/ 489981 h 489981"/>
                <a:gd name="connsiteX4" fmla="*/ 1184 w 1387772"/>
                <a:gd name="connsiteY4" fmla="*/ 479352 h 489981"/>
                <a:gd name="connsiteX0" fmla="*/ 1184 w 2615480"/>
                <a:gd name="connsiteY0" fmla="*/ 525129 h 535758"/>
                <a:gd name="connsiteX1" fmla="*/ 0 w 2615480"/>
                <a:gd name="connsiteY1" fmla="*/ 45777 h 535758"/>
                <a:gd name="connsiteX2" fmla="*/ 2615480 w 2615480"/>
                <a:gd name="connsiteY2" fmla="*/ 0 h 535758"/>
                <a:gd name="connsiteX3" fmla="*/ 1240591 w 2615480"/>
                <a:gd name="connsiteY3" fmla="*/ 535758 h 535758"/>
                <a:gd name="connsiteX4" fmla="*/ 1184 w 2615480"/>
                <a:gd name="connsiteY4" fmla="*/ 525129 h 535758"/>
                <a:gd name="connsiteX0" fmla="*/ 1184 w 2615480"/>
                <a:gd name="connsiteY0" fmla="*/ 525129 h 603077"/>
                <a:gd name="connsiteX1" fmla="*/ 0 w 2615480"/>
                <a:gd name="connsiteY1" fmla="*/ 45777 h 603077"/>
                <a:gd name="connsiteX2" fmla="*/ 2615480 w 2615480"/>
                <a:gd name="connsiteY2" fmla="*/ 0 h 603077"/>
                <a:gd name="connsiteX3" fmla="*/ 1293585 w 2615480"/>
                <a:gd name="connsiteY3" fmla="*/ 603077 h 603077"/>
                <a:gd name="connsiteX4" fmla="*/ 1184 w 2615480"/>
                <a:gd name="connsiteY4" fmla="*/ 525129 h 603077"/>
                <a:gd name="connsiteX0" fmla="*/ 14433 w 2615480"/>
                <a:gd name="connsiteY0" fmla="*/ 326717 h 603077"/>
                <a:gd name="connsiteX1" fmla="*/ 0 w 2615480"/>
                <a:gd name="connsiteY1" fmla="*/ 45777 h 603077"/>
                <a:gd name="connsiteX2" fmla="*/ 2615480 w 2615480"/>
                <a:gd name="connsiteY2" fmla="*/ 0 h 603077"/>
                <a:gd name="connsiteX3" fmla="*/ 1293585 w 2615480"/>
                <a:gd name="connsiteY3" fmla="*/ 603077 h 603077"/>
                <a:gd name="connsiteX4" fmla="*/ 14433 w 2615480"/>
                <a:gd name="connsiteY4" fmla="*/ 326717 h 60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5480" h="603077">
                  <a:moveTo>
                    <a:pt x="14433" y="326717"/>
                  </a:moveTo>
                  <a:cubicBezTo>
                    <a:pt x="14038" y="166933"/>
                    <a:pt x="395" y="205561"/>
                    <a:pt x="0" y="45777"/>
                  </a:cubicBezTo>
                  <a:lnTo>
                    <a:pt x="2615480" y="0"/>
                  </a:lnTo>
                  <a:lnTo>
                    <a:pt x="1293585" y="603077"/>
                  </a:lnTo>
                  <a:lnTo>
                    <a:pt x="14433" y="326717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梯形 33"/>
            <p:cNvSpPr/>
            <p:nvPr/>
          </p:nvSpPr>
          <p:spPr>
            <a:xfrm>
              <a:off x="-1184" y="1491630"/>
              <a:ext cx="2005707" cy="1475728"/>
            </a:xfrm>
            <a:custGeom>
              <a:avLst/>
              <a:gdLst>
                <a:gd name="connsiteX0" fmla="*/ 0 w 2304256"/>
                <a:gd name="connsiteY0" fmla="*/ 339502 h 339502"/>
                <a:gd name="connsiteX1" fmla="*/ 257000 w 2304256"/>
                <a:gd name="connsiteY1" fmla="*/ 0 h 339502"/>
                <a:gd name="connsiteX2" fmla="*/ 2047256 w 2304256"/>
                <a:gd name="connsiteY2" fmla="*/ 0 h 339502"/>
                <a:gd name="connsiteX3" fmla="*/ 2304256 w 2304256"/>
                <a:gd name="connsiteY3" fmla="*/ 339502 h 339502"/>
                <a:gd name="connsiteX4" fmla="*/ 0 w 2304256"/>
                <a:gd name="connsiteY4" fmla="*/ 339502 h 33950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2048440 w 2305440"/>
                <a:gd name="connsiteY2" fmla="*/ 139850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2422372"/>
                <a:gd name="connsiteY0" fmla="*/ 479352 h 505128"/>
                <a:gd name="connsiteX1" fmla="*/ 0 w 2422372"/>
                <a:gd name="connsiteY1" fmla="*/ 0 h 505128"/>
                <a:gd name="connsiteX2" fmla="*/ 2048440 w 2422372"/>
                <a:gd name="connsiteY2" fmla="*/ 139850 h 505128"/>
                <a:gd name="connsiteX3" fmla="*/ 2422372 w 2422372"/>
                <a:gd name="connsiteY3" fmla="*/ 505128 h 505128"/>
                <a:gd name="connsiteX4" fmla="*/ 1184 w 2422372"/>
                <a:gd name="connsiteY4" fmla="*/ 479352 h 505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2372" h="505128">
                  <a:moveTo>
                    <a:pt x="1184" y="479352"/>
                  </a:moveTo>
                  <a:cubicBezTo>
                    <a:pt x="789" y="319568"/>
                    <a:pt x="395" y="159784"/>
                    <a:pt x="0" y="0"/>
                  </a:cubicBezTo>
                  <a:lnTo>
                    <a:pt x="2048440" y="139850"/>
                  </a:lnTo>
                  <a:lnTo>
                    <a:pt x="2422372" y="505128"/>
                  </a:lnTo>
                  <a:lnTo>
                    <a:pt x="1184" y="479352"/>
                  </a:lnTo>
                  <a:close/>
                </a:path>
              </a:pathLst>
            </a:cu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矩形 7"/>
          <p:cNvSpPr/>
          <p:nvPr/>
        </p:nvSpPr>
        <p:spPr>
          <a:xfrm>
            <a:off x="4499992" y="1959246"/>
            <a:ext cx="2376264" cy="447927"/>
          </a:xfrm>
          <a:prstGeom prst="rect">
            <a:avLst/>
          </a:prstGeom>
          <a:solidFill>
            <a:srgbClr val="FFCC0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oadway" pitchFamily="82" charset="0"/>
              </a:rPr>
              <a:t>Part Three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Broadway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4691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/>
          <p:cNvGrpSpPr/>
          <p:nvPr/>
        </p:nvGrpSpPr>
        <p:grpSpPr>
          <a:xfrm>
            <a:off x="7442489" y="1488751"/>
            <a:ext cx="2859487" cy="584775"/>
            <a:chOff x="2571545" y="1500904"/>
            <a:chExt cx="2859487" cy="584775"/>
          </a:xfrm>
        </p:grpSpPr>
        <p:sp>
          <p:nvSpPr>
            <p:cNvPr id="19" name="椭圆 18"/>
            <p:cNvSpPr/>
            <p:nvPr/>
          </p:nvSpPr>
          <p:spPr>
            <a:xfrm>
              <a:off x="2571545" y="1718011"/>
              <a:ext cx="163039" cy="163039"/>
            </a:xfrm>
            <a:prstGeom prst="ellipse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20" name="TextBox 59"/>
            <p:cNvSpPr txBox="1"/>
            <p:nvPr/>
          </p:nvSpPr>
          <p:spPr>
            <a:xfrm>
              <a:off x="2795912" y="1500904"/>
              <a:ext cx="2635120" cy="584775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chemeClr val="tx1">
                      <a:lumMod val="75000"/>
                      <a:lumOff val="25000"/>
                    </a:schemeClr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1600" b="1" dirty="0"/>
                <a:t>Most Profitable </a:t>
              </a:r>
            </a:p>
            <a:p>
              <a:r>
                <a:rPr lang="en-US" altLang="zh-CN" sz="1600" b="1" dirty="0"/>
                <a:t>Genres 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7442489" y="2777587"/>
            <a:ext cx="2859487" cy="584775"/>
            <a:chOff x="2571545" y="2775993"/>
            <a:chExt cx="2859487" cy="584775"/>
          </a:xfrm>
        </p:grpSpPr>
        <p:sp>
          <p:nvSpPr>
            <p:cNvPr id="23" name="椭圆 22"/>
            <p:cNvSpPr/>
            <p:nvPr/>
          </p:nvSpPr>
          <p:spPr>
            <a:xfrm>
              <a:off x="2571545" y="3009528"/>
              <a:ext cx="163039" cy="163039"/>
            </a:xfrm>
            <a:prstGeom prst="ellipse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24" name="TextBox 63"/>
            <p:cNvSpPr txBox="1"/>
            <p:nvPr/>
          </p:nvSpPr>
          <p:spPr>
            <a:xfrm>
              <a:off x="2795912" y="2775993"/>
              <a:ext cx="2635120" cy="584775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rgbClr val="FFC000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1600" b="1" dirty="0"/>
                <a:t>Least Profitable </a:t>
              </a:r>
            </a:p>
            <a:p>
              <a:r>
                <a:rPr lang="en-US" altLang="zh-CN" sz="1600" b="1" dirty="0"/>
                <a:t>Genres </a:t>
              </a: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179512" y="33527"/>
            <a:ext cx="5180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F2C400"/>
                </a:solidFill>
                <a:latin typeface="Broadway" pitchFamily="82" charset="0"/>
              </a:rPr>
              <a:t>03</a:t>
            </a:r>
            <a:endParaRPr lang="zh-CN" altLang="en-US" sz="2000" b="1" dirty="0">
              <a:solidFill>
                <a:srgbClr val="F2C400"/>
              </a:solidFill>
              <a:latin typeface="Broadway" pitchFamily="82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143414" y="44285"/>
            <a:ext cx="2158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/>
              <a:t>For Movie Producers</a:t>
            </a:r>
            <a:endParaRPr lang="zh-CN" altLang="en-US" b="1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9F15DF6C-0729-428A-9FFB-AEFE422DD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524989"/>
            <a:ext cx="7381162" cy="4469064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3C443C56-BECE-464B-8AB4-01B10AEFD7CA}"/>
              </a:ext>
            </a:extLst>
          </p:cNvPr>
          <p:cNvSpPr txBox="1"/>
          <p:nvPr/>
        </p:nvSpPr>
        <p:spPr>
          <a:xfrm>
            <a:off x="1351960" y="4537159"/>
            <a:ext cx="216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12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7956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/>
          <p:cNvSpPr txBox="1"/>
          <p:nvPr/>
        </p:nvSpPr>
        <p:spPr>
          <a:xfrm>
            <a:off x="179512" y="33527"/>
            <a:ext cx="5180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F2C400"/>
                </a:solidFill>
                <a:latin typeface="Broadway" pitchFamily="82" charset="0"/>
              </a:rPr>
              <a:t>03</a:t>
            </a:r>
            <a:endParaRPr lang="zh-CN" altLang="en-US" sz="2000" b="1" dirty="0">
              <a:solidFill>
                <a:srgbClr val="F2C400"/>
              </a:solidFill>
              <a:latin typeface="Broadway" pitchFamily="82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143414" y="44285"/>
            <a:ext cx="2158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/>
              <a:t>For Movie Producers</a:t>
            </a:r>
            <a:endParaRPr lang="zh-CN" altLang="en-US" b="1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A8777852-084B-4484-AFCD-13875B2B27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22" t="4241" r="9936" b="6831"/>
          <a:stretch/>
        </p:blipFill>
        <p:spPr>
          <a:xfrm>
            <a:off x="0" y="710901"/>
            <a:ext cx="9144000" cy="3749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2486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/>
          <p:cNvGrpSpPr/>
          <p:nvPr/>
        </p:nvGrpSpPr>
        <p:grpSpPr>
          <a:xfrm>
            <a:off x="1488147" y="4515615"/>
            <a:ext cx="3443893" cy="338554"/>
            <a:chOff x="2571545" y="1624015"/>
            <a:chExt cx="3443893" cy="338554"/>
          </a:xfrm>
        </p:grpSpPr>
        <p:sp>
          <p:nvSpPr>
            <p:cNvPr id="19" name="椭圆 18"/>
            <p:cNvSpPr/>
            <p:nvPr/>
          </p:nvSpPr>
          <p:spPr>
            <a:xfrm>
              <a:off x="2571545" y="1718011"/>
              <a:ext cx="163039" cy="163039"/>
            </a:xfrm>
            <a:prstGeom prst="ellipse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20" name="TextBox 59"/>
            <p:cNvSpPr txBox="1"/>
            <p:nvPr/>
          </p:nvSpPr>
          <p:spPr>
            <a:xfrm>
              <a:off x="2795912" y="1624015"/>
              <a:ext cx="3219526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rgbClr val="FFC000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dirty="0">
                  <a:solidFill>
                    <a:srgbClr val="404040"/>
                  </a:solidFill>
                </a:rPr>
                <a:t>Not too much correlation 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4916656" y="4515615"/>
            <a:ext cx="3108221" cy="338554"/>
            <a:chOff x="2571545" y="2921770"/>
            <a:chExt cx="3108221" cy="338554"/>
          </a:xfrm>
        </p:grpSpPr>
        <p:sp>
          <p:nvSpPr>
            <p:cNvPr id="23" name="椭圆 22"/>
            <p:cNvSpPr/>
            <p:nvPr/>
          </p:nvSpPr>
          <p:spPr>
            <a:xfrm>
              <a:off x="2571545" y="3009528"/>
              <a:ext cx="163039" cy="163039"/>
            </a:xfrm>
            <a:prstGeom prst="ellipse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24" name="TextBox 63"/>
            <p:cNvSpPr txBox="1"/>
            <p:nvPr/>
          </p:nvSpPr>
          <p:spPr>
            <a:xfrm>
              <a:off x="2820280" y="2921770"/>
              <a:ext cx="2859486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rgbClr val="404040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dirty="0">
                  <a:solidFill>
                    <a:srgbClr val="FFC000"/>
                  </a:solidFill>
                </a:rPr>
                <a:t>Don’t be too long</a:t>
              </a: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179512" y="33527"/>
            <a:ext cx="5180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F2C400"/>
                </a:solidFill>
                <a:latin typeface="Broadway" pitchFamily="82" charset="0"/>
              </a:rPr>
              <a:t>03</a:t>
            </a:r>
            <a:endParaRPr lang="zh-CN" altLang="en-US" sz="2000" b="1" dirty="0">
              <a:solidFill>
                <a:srgbClr val="F2C400"/>
              </a:solidFill>
              <a:latin typeface="Broadway" pitchFamily="82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143414" y="44285"/>
            <a:ext cx="2158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/>
              <a:t>For Movie Producers</a:t>
            </a:r>
            <a:endParaRPr lang="zh-CN" altLang="en-US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55AC91A-96A6-4DC6-9006-75906ED374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9761"/>
            <a:ext cx="9144000" cy="3263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890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/>
          <p:cNvGrpSpPr/>
          <p:nvPr/>
        </p:nvGrpSpPr>
        <p:grpSpPr>
          <a:xfrm>
            <a:off x="1488147" y="4515615"/>
            <a:ext cx="3443893" cy="338554"/>
            <a:chOff x="2571545" y="1624015"/>
            <a:chExt cx="3443893" cy="338554"/>
          </a:xfrm>
        </p:grpSpPr>
        <p:sp>
          <p:nvSpPr>
            <p:cNvPr id="19" name="椭圆 18"/>
            <p:cNvSpPr/>
            <p:nvPr/>
          </p:nvSpPr>
          <p:spPr>
            <a:xfrm>
              <a:off x="2571545" y="1718011"/>
              <a:ext cx="163039" cy="163039"/>
            </a:xfrm>
            <a:prstGeom prst="ellipse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20" name="TextBox 59"/>
            <p:cNvSpPr txBox="1"/>
            <p:nvPr/>
          </p:nvSpPr>
          <p:spPr>
            <a:xfrm>
              <a:off x="2795912" y="1624015"/>
              <a:ext cx="3219526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rgbClr val="FFC000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dirty="0">
                  <a:solidFill>
                    <a:srgbClr val="404040"/>
                  </a:solidFill>
                </a:rPr>
                <a:t>High Correlation 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5877375" y="4515615"/>
            <a:ext cx="3108221" cy="338554"/>
            <a:chOff x="2571545" y="2921770"/>
            <a:chExt cx="3108221" cy="338554"/>
          </a:xfrm>
        </p:grpSpPr>
        <p:sp>
          <p:nvSpPr>
            <p:cNvPr id="23" name="椭圆 22"/>
            <p:cNvSpPr/>
            <p:nvPr/>
          </p:nvSpPr>
          <p:spPr>
            <a:xfrm>
              <a:off x="2571545" y="3009528"/>
              <a:ext cx="163039" cy="163039"/>
            </a:xfrm>
            <a:prstGeom prst="ellipse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24" name="TextBox 63"/>
            <p:cNvSpPr txBox="1"/>
            <p:nvPr/>
          </p:nvSpPr>
          <p:spPr>
            <a:xfrm>
              <a:off x="2820280" y="2921770"/>
              <a:ext cx="2859486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rgbClr val="FFC000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dirty="0"/>
                <a:t>No Correlation </a:t>
              </a: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179512" y="33527"/>
            <a:ext cx="5180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F2C400"/>
                </a:solidFill>
                <a:latin typeface="Broadway" pitchFamily="82" charset="0"/>
              </a:rPr>
              <a:t>03</a:t>
            </a:r>
            <a:endParaRPr lang="zh-CN" altLang="en-US" sz="2000" b="1" dirty="0">
              <a:solidFill>
                <a:srgbClr val="F2C400"/>
              </a:solidFill>
              <a:latin typeface="Broadway" pitchFamily="82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143414" y="44285"/>
            <a:ext cx="2158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/>
              <a:t>For Movie Producers</a:t>
            </a:r>
            <a:endParaRPr lang="zh-CN" altLang="en-US" b="1" dirty="0"/>
          </a:p>
        </p:txBody>
      </p:sp>
      <p:pic>
        <p:nvPicPr>
          <p:cNvPr id="11" name="Picture 1">
            <a:extLst>
              <a:ext uri="{FF2B5EF4-FFF2-40B4-BE49-F238E27FC236}">
                <a16:creationId xmlns:a16="http://schemas.microsoft.com/office/drawing/2014/main" id="{E9554AF8-B7C7-4397-A281-99509A420A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904" y="590444"/>
            <a:ext cx="3680096" cy="3748343"/>
          </a:xfrm>
          <a:prstGeom prst="rect">
            <a:avLst/>
          </a:prstGeom>
        </p:spPr>
      </p:pic>
      <p:pic>
        <p:nvPicPr>
          <p:cNvPr id="12" name="Picture 5">
            <a:extLst>
              <a:ext uri="{FF2B5EF4-FFF2-40B4-BE49-F238E27FC236}">
                <a16:creationId xmlns:a16="http://schemas.microsoft.com/office/drawing/2014/main" id="{DD70A214-5998-40E5-97C9-6009AB442A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4312"/>
          <a:stretch/>
        </p:blipFill>
        <p:spPr>
          <a:xfrm>
            <a:off x="5079695" y="590444"/>
            <a:ext cx="3126419" cy="3748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5636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/>
          <p:cNvGrpSpPr/>
          <p:nvPr/>
        </p:nvGrpSpPr>
        <p:grpSpPr>
          <a:xfrm>
            <a:off x="1488147" y="4515615"/>
            <a:ext cx="3443893" cy="338554"/>
            <a:chOff x="2571545" y="1624015"/>
            <a:chExt cx="3443893" cy="338554"/>
          </a:xfrm>
        </p:grpSpPr>
        <p:sp>
          <p:nvSpPr>
            <p:cNvPr id="19" name="椭圆 18"/>
            <p:cNvSpPr/>
            <p:nvPr/>
          </p:nvSpPr>
          <p:spPr>
            <a:xfrm>
              <a:off x="2571545" y="1718011"/>
              <a:ext cx="163039" cy="163039"/>
            </a:xfrm>
            <a:prstGeom prst="ellipse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20" name="TextBox 59"/>
            <p:cNvSpPr txBox="1"/>
            <p:nvPr/>
          </p:nvSpPr>
          <p:spPr>
            <a:xfrm>
              <a:off x="2795912" y="1624015"/>
              <a:ext cx="3219526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rgbClr val="FFC000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dirty="0">
                  <a:solidFill>
                    <a:srgbClr val="404040"/>
                  </a:solidFill>
                </a:rPr>
                <a:t>Low Correlation 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5877375" y="4515615"/>
            <a:ext cx="3108221" cy="338554"/>
            <a:chOff x="2571545" y="2921770"/>
            <a:chExt cx="3108221" cy="338554"/>
          </a:xfrm>
        </p:grpSpPr>
        <p:sp>
          <p:nvSpPr>
            <p:cNvPr id="23" name="椭圆 22"/>
            <p:cNvSpPr/>
            <p:nvPr/>
          </p:nvSpPr>
          <p:spPr>
            <a:xfrm>
              <a:off x="2571545" y="3009528"/>
              <a:ext cx="163039" cy="163039"/>
            </a:xfrm>
            <a:prstGeom prst="ellipse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24" name="TextBox 63"/>
            <p:cNvSpPr txBox="1"/>
            <p:nvPr/>
          </p:nvSpPr>
          <p:spPr>
            <a:xfrm>
              <a:off x="2820280" y="2921770"/>
              <a:ext cx="2859486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rgbClr val="FFC000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dirty="0"/>
                <a:t>No Correlation </a:t>
              </a: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179512" y="33527"/>
            <a:ext cx="5180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F2C400"/>
                </a:solidFill>
                <a:latin typeface="Broadway" pitchFamily="82" charset="0"/>
              </a:rPr>
              <a:t>03</a:t>
            </a:r>
            <a:endParaRPr lang="zh-CN" altLang="en-US" sz="2000" b="1" dirty="0">
              <a:solidFill>
                <a:srgbClr val="F2C400"/>
              </a:solidFill>
              <a:latin typeface="Broadway" pitchFamily="82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143414" y="44285"/>
            <a:ext cx="2158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/>
              <a:t>For Movie Producers</a:t>
            </a:r>
            <a:endParaRPr lang="zh-CN" altLang="en-US" b="1" dirty="0"/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ED22504D-EFB2-49C2-B571-10BC374D5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606" y="553159"/>
            <a:ext cx="3756394" cy="3793586"/>
          </a:xfrm>
          <a:prstGeom prst="rect">
            <a:avLst/>
          </a:prstGeom>
        </p:spPr>
      </p:pic>
      <p:pic>
        <p:nvPicPr>
          <p:cNvPr id="14" name="Picture 5">
            <a:extLst>
              <a:ext uri="{FF2B5EF4-FFF2-40B4-BE49-F238E27FC236}">
                <a16:creationId xmlns:a16="http://schemas.microsoft.com/office/drawing/2014/main" id="{04899B10-E609-443D-AFA6-F6EE95FD27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2040" y="532263"/>
            <a:ext cx="3733316" cy="383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3630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/>
          <p:cNvGrpSpPr/>
          <p:nvPr/>
        </p:nvGrpSpPr>
        <p:grpSpPr>
          <a:xfrm>
            <a:off x="1488147" y="4515615"/>
            <a:ext cx="3443893" cy="338554"/>
            <a:chOff x="2571545" y="1624015"/>
            <a:chExt cx="3443893" cy="338554"/>
          </a:xfrm>
        </p:grpSpPr>
        <p:sp>
          <p:nvSpPr>
            <p:cNvPr id="19" name="椭圆 18"/>
            <p:cNvSpPr/>
            <p:nvPr/>
          </p:nvSpPr>
          <p:spPr>
            <a:xfrm>
              <a:off x="2571545" y="1718011"/>
              <a:ext cx="163039" cy="163039"/>
            </a:xfrm>
            <a:prstGeom prst="ellipse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20" name="TextBox 59"/>
            <p:cNvSpPr txBox="1"/>
            <p:nvPr/>
          </p:nvSpPr>
          <p:spPr>
            <a:xfrm>
              <a:off x="2795912" y="1624015"/>
              <a:ext cx="3219526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rgbClr val="FFC000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dirty="0">
                  <a:solidFill>
                    <a:srgbClr val="404040"/>
                  </a:solidFill>
                </a:rPr>
                <a:t>For Critics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5877375" y="4515615"/>
            <a:ext cx="3108221" cy="338554"/>
            <a:chOff x="2571545" y="2921770"/>
            <a:chExt cx="3108221" cy="338554"/>
          </a:xfrm>
        </p:grpSpPr>
        <p:sp>
          <p:nvSpPr>
            <p:cNvPr id="23" name="椭圆 22"/>
            <p:cNvSpPr/>
            <p:nvPr/>
          </p:nvSpPr>
          <p:spPr>
            <a:xfrm>
              <a:off x="2571545" y="3009528"/>
              <a:ext cx="163039" cy="163039"/>
            </a:xfrm>
            <a:prstGeom prst="ellipse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24" name="TextBox 63"/>
            <p:cNvSpPr txBox="1"/>
            <p:nvPr/>
          </p:nvSpPr>
          <p:spPr>
            <a:xfrm>
              <a:off x="2820280" y="2921770"/>
              <a:ext cx="2859486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rgbClr val="FFC000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dirty="0"/>
                <a:t>For Audience </a:t>
              </a: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179512" y="33527"/>
            <a:ext cx="5180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F2C400"/>
                </a:solidFill>
                <a:latin typeface="Broadway" pitchFamily="82" charset="0"/>
              </a:rPr>
              <a:t>03</a:t>
            </a:r>
            <a:endParaRPr lang="zh-CN" altLang="en-US" sz="2000" b="1" dirty="0">
              <a:solidFill>
                <a:srgbClr val="F2C400"/>
              </a:solidFill>
              <a:latin typeface="Broadway" pitchFamily="82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143414" y="44285"/>
            <a:ext cx="2158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/>
              <a:t>For Movie Producers</a:t>
            </a:r>
            <a:endParaRPr lang="zh-CN" altLang="en-US" b="1" dirty="0"/>
          </a:p>
        </p:txBody>
      </p:sp>
      <p:pic>
        <p:nvPicPr>
          <p:cNvPr id="12" name="Picture 3">
            <a:extLst>
              <a:ext uri="{FF2B5EF4-FFF2-40B4-BE49-F238E27FC236}">
                <a16:creationId xmlns:a16="http://schemas.microsoft.com/office/drawing/2014/main" id="{61BE016D-34E5-4008-9A03-069BCB741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555526"/>
            <a:ext cx="3889316" cy="3856309"/>
          </a:xfrm>
          <a:prstGeom prst="rect">
            <a:avLst/>
          </a:prstGeom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C0CF1995-ABE8-47AA-9A13-605A72043F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6016" y="555525"/>
            <a:ext cx="3889317" cy="385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3524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-1184" y="1491630"/>
            <a:ext cx="2124912" cy="1831087"/>
            <a:chOff x="-1184" y="1491630"/>
            <a:chExt cx="2124912" cy="1831087"/>
          </a:xfrm>
        </p:grpSpPr>
        <p:sp>
          <p:nvSpPr>
            <p:cNvPr id="2" name="梯形 33"/>
            <p:cNvSpPr/>
            <p:nvPr/>
          </p:nvSpPr>
          <p:spPr>
            <a:xfrm>
              <a:off x="1" y="1491630"/>
              <a:ext cx="2123727" cy="1831087"/>
            </a:xfrm>
            <a:custGeom>
              <a:avLst/>
              <a:gdLst>
                <a:gd name="connsiteX0" fmla="*/ 0 w 2304256"/>
                <a:gd name="connsiteY0" fmla="*/ 339502 h 339502"/>
                <a:gd name="connsiteX1" fmla="*/ 257000 w 2304256"/>
                <a:gd name="connsiteY1" fmla="*/ 0 h 339502"/>
                <a:gd name="connsiteX2" fmla="*/ 2047256 w 2304256"/>
                <a:gd name="connsiteY2" fmla="*/ 0 h 339502"/>
                <a:gd name="connsiteX3" fmla="*/ 2304256 w 2304256"/>
                <a:gd name="connsiteY3" fmla="*/ 339502 h 339502"/>
                <a:gd name="connsiteX4" fmla="*/ 0 w 2304256"/>
                <a:gd name="connsiteY4" fmla="*/ 339502 h 33950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2048440 w 2305440"/>
                <a:gd name="connsiteY2" fmla="*/ 139850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1387772 w 2305440"/>
                <a:gd name="connsiteY2" fmla="*/ 21541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1387772"/>
                <a:gd name="connsiteY0" fmla="*/ 479352 h 489981"/>
                <a:gd name="connsiteX1" fmla="*/ 0 w 1387772"/>
                <a:gd name="connsiteY1" fmla="*/ 0 h 489981"/>
                <a:gd name="connsiteX2" fmla="*/ 1387772 w 1387772"/>
                <a:gd name="connsiteY2" fmla="*/ 21541 h 489981"/>
                <a:gd name="connsiteX3" fmla="*/ 1240591 w 1387772"/>
                <a:gd name="connsiteY3" fmla="*/ 489981 h 489981"/>
                <a:gd name="connsiteX4" fmla="*/ 1184 w 1387772"/>
                <a:gd name="connsiteY4" fmla="*/ 479352 h 489981"/>
                <a:gd name="connsiteX0" fmla="*/ 1184 w 2615480"/>
                <a:gd name="connsiteY0" fmla="*/ 525129 h 535758"/>
                <a:gd name="connsiteX1" fmla="*/ 0 w 2615480"/>
                <a:gd name="connsiteY1" fmla="*/ 45777 h 535758"/>
                <a:gd name="connsiteX2" fmla="*/ 2615480 w 2615480"/>
                <a:gd name="connsiteY2" fmla="*/ 0 h 535758"/>
                <a:gd name="connsiteX3" fmla="*/ 1240591 w 2615480"/>
                <a:gd name="connsiteY3" fmla="*/ 535758 h 535758"/>
                <a:gd name="connsiteX4" fmla="*/ 1184 w 2615480"/>
                <a:gd name="connsiteY4" fmla="*/ 525129 h 535758"/>
                <a:gd name="connsiteX0" fmla="*/ 1184 w 2615480"/>
                <a:gd name="connsiteY0" fmla="*/ 525129 h 603077"/>
                <a:gd name="connsiteX1" fmla="*/ 0 w 2615480"/>
                <a:gd name="connsiteY1" fmla="*/ 45777 h 603077"/>
                <a:gd name="connsiteX2" fmla="*/ 2615480 w 2615480"/>
                <a:gd name="connsiteY2" fmla="*/ 0 h 603077"/>
                <a:gd name="connsiteX3" fmla="*/ 1293585 w 2615480"/>
                <a:gd name="connsiteY3" fmla="*/ 603077 h 603077"/>
                <a:gd name="connsiteX4" fmla="*/ 1184 w 2615480"/>
                <a:gd name="connsiteY4" fmla="*/ 525129 h 603077"/>
                <a:gd name="connsiteX0" fmla="*/ 14433 w 2615480"/>
                <a:gd name="connsiteY0" fmla="*/ 326717 h 603077"/>
                <a:gd name="connsiteX1" fmla="*/ 0 w 2615480"/>
                <a:gd name="connsiteY1" fmla="*/ 45777 h 603077"/>
                <a:gd name="connsiteX2" fmla="*/ 2615480 w 2615480"/>
                <a:gd name="connsiteY2" fmla="*/ 0 h 603077"/>
                <a:gd name="connsiteX3" fmla="*/ 1293585 w 2615480"/>
                <a:gd name="connsiteY3" fmla="*/ 603077 h 603077"/>
                <a:gd name="connsiteX4" fmla="*/ 14433 w 2615480"/>
                <a:gd name="connsiteY4" fmla="*/ 326717 h 60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5480" h="603077">
                  <a:moveTo>
                    <a:pt x="14433" y="326717"/>
                  </a:moveTo>
                  <a:cubicBezTo>
                    <a:pt x="14038" y="166933"/>
                    <a:pt x="395" y="205561"/>
                    <a:pt x="0" y="45777"/>
                  </a:cubicBezTo>
                  <a:lnTo>
                    <a:pt x="2615480" y="0"/>
                  </a:lnTo>
                  <a:lnTo>
                    <a:pt x="1293585" y="603077"/>
                  </a:lnTo>
                  <a:lnTo>
                    <a:pt x="14433" y="326717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梯形 33"/>
            <p:cNvSpPr/>
            <p:nvPr/>
          </p:nvSpPr>
          <p:spPr>
            <a:xfrm>
              <a:off x="-1184" y="1491630"/>
              <a:ext cx="2005707" cy="1475728"/>
            </a:xfrm>
            <a:custGeom>
              <a:avLst/>
              <a:gdLst>
                <a:gd name="connsiteX0" fmla="*/ 0 w 2304256"/>
                <a:gd name="connsiteY0" fmla="*/ 339502 h 339502"/>
                <a:gd name="connsiteX1" fmla="*/ 257000 w 2304256"/>
                <a:gd name="connsiteY1" fmla="*/ 0 h 339502"/>
                <a:gd name="connsiteX2" fmla="*/ 2047256 w 2304256"/>
                <a:gd name="connsiteY2" fmla="*/ 0 h 339502"/>
                <a:gd name="connsiteX3" fmla="*/ 2304256 w 2304256"/>
                <a:gd name="connsiteY3" fmla="*/ 339502 h 339502"/>
                <a:gd name="connsiteX4" fmla="*/ 0 w 2304256"/>
                <a:gd name="connsiteY4" fmla="*/ 339502 h 33950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2048440 w 2305440"/>
                <a:gd name="connsiteY2" fmla="*/ 139850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2422372"/>
                <a:gd name="connsiteY0" fmla="*/ 479352 h 505128"/>
                <a:gd name="connsiteX1" fmla="*/ 0 w 2422372"/>
                <a:gd name="connsiteY1" fmla="*/ 0 h 505128"/>
                <a:gd name="connsiteX2" fmla="*/ 2048440 w 2422372"/>
                <a:gd name="connsiteY2" fmla="*/ 139850 h 505128"/>
                <a:gd name="connsiteX3" fmla="*/ 2422372 w 2422372"/>
                <a:gd name="connsiteY3" fmla="*/ 505128 h 505128"/>
                <a:gd name="connsiteX4" fmla="*/ 1184 w 2422372"/>
                <a:gd name="connsiteY4" fmla="*/ 479352 h 505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2372" h="505128">
                  <a:moveTo>
                    <a:pt x="1184" y="479352"/>
                  </a:moveTo>
                  <a:cubicBezTo>
                    <a:pt x="789" y="319568"/>
                    <a:pt x="395" y="159784"/>
                    <a:pt x="0" y="0"/>
                  </a:cubicBezTo>
                  <a:lnTo>
                    <a:pt x="2048440" y="139850"/>
                  </a:lnTo>
                  <a:lnTo>
                    <a:pt x="2422372" y="505128"/>
                  </a:lnTo>
                  <a:lnTo>
                    <a:pt x="1184" y="479352"/>
                  </a:lnTo>
                  <a:close/>
                </a:path>
              </a:pathLst>
            </a:cu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3275856" y="1959246"/>
            <a:ext cx="72008" cy="1008112"/>
          </a:xfrm>
          <a:prstGeom prst="rect">
            <a:avLst/>
          </a:prstGeom>
          <a:solidFill>
            <a:srgbClr val="F2C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419872" y="1959246"/>
            <a:ext cx="792088" cy="100811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latin typeface="Broadway" pitchFamily="82" charset="0"/>
              </a:rPr>
              <a:t>04</a:t>
            </a:r>
            <a:endParaRPr lang="zh-CN" altLang="en-US" sz="3600" dirty="0">
              <a:latin typeface="Broadway" pitchFamily="82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355976" y="2516891"/>
            <a:ext cx="2736304" cy="447927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rgbClr val="FFCC00"/>
                </a:solidFill>
              </a:rPr>
              <a:t>For Streaming Company</a:t>
            </a:r>
            <a:endParaRPr lang="zh-CN" altLang="en-US" sz="2000" b="1" dirty="0">
              <a:solidFill>
                <a:srgbClr val="FFCC00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 flipH="1">
            <a:off x="8100392" y="1944955"/>
            <a:ext cx="1043608" cy="924435"/>
            <a:chOff x="-1184" y="1491630"/>
            <a:chExt cx="2124912" cy="1831087"/>
          </a:xfrm>
        </p:grpSpPr>
        <p:sp>
          <p:nvSpPr>
            <p:cNvPr id="12" name="梯形 33"/>
            <p:cNvSpPr/>
            <p:nvPr/>
          </p:nvSpPr>
          <p:spPr>
            <a:xfrm>
              <a:off x="1" y="1491630"/>
              <a:ext cx="2123727" cy="1831087"/>
            </a:xfrm>
            <a:custGeom>
              <a:avLst/>
              <a:gdLst>
                <a:gd name="connsiteX0" fmla="*/ 0 w 2304256"/>
                <a:gd name="connsiteY0" fmla="*/ 339502 h 339502"/>
                <a:gd name="connsiteX1" fmla="*/ 257000 w 2304256"/>
                <a:gd name="connsiteY1" fmla="*/ 0 h 339502"/>
                <a:gd name="connsiteX2" fmla="*/ 2047256 w 2304256"/>
                <a:gd name="connsiteY2" fmla="*/ 0 h 339502"/>
                <a:gd name="connsiteX3" fmla="*/ 2304256 w 2304256"/>
                <a:gd name="connsiteY3" fmla="*/ 339502 h 339502"/>
                <a:gd name="connsiteX4" fmla="*/ 0 w 2304256"/>
                <a:gd name="connsiteY4" fmla="*/ 339502 h 33950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2048440 w 2305440"/>
                <a:gd name="connsiteY2" fmla="*/ 139850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1387772 w 2305440"/>
                <a:gd name="connsiteY2" fmla="*/ 21541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1387772"/>
                <a:gd name="connsiteY0" fmla="*/ 479352 h 489981"/>
                <a:gd name="connsiteX1" fmla="*/ 0 w 1387772"/>
                <a:gd name="connsiteY1" fmla="*/ 0 h 489981"/>
                <a:gd name="connsiteX2" fmla="*/ 1387772 w 1387772"/>
                <a:gd name="connsiteY2" fmla="*/ 21541 h 489981"/>
                <a:gd name="connsiteX3" fmla="*/ 1240591 w 1387772"/>
                <a:gd name="connsiteY3" fmla="*/ 489981 h 489981"/>
                <a:gd name="connsiteX4" fmla="*/ 1184 w 1387772"/>
                <a:gd name="connsiteY4" fmla="*/ 479352 h 489981"/>
                <a:gd name="connsiteX0" fmla="*/ 1184 w 2615480"/>
                <a:gd name="connsiteY0" fmla="*/ 525129 h 535758"/>
                <a:gd name="connsiteX1" fmla="*/ 0 w 2615480"/>
                <a:gd name="connsiteY1" fmla="*/ 45777 h 535758"/>
                <a:gd name="connsiteX2" fmla="*/ 2615480 w 2615480"/>
                <a:gd name="connsiteY2" fmla="*/ 0 h 535758"/>
                <a:gd name="connsiteX3" fmla="*/ 1240591 w 2615480"/>
                <a:gd name="connsiteY3" fmla="*/ 535758 h 535758"/>
                <a:gd name="connsiteX4" fmla="*/ 1184 w 2615480"/>
                <a:gd name="connsiteY4" fmla="*/ 525129 h 535758"/>
                <a:gd name="connsiteX0" fmla="*/ 1184 w 2615480"/>
                <a:gd name="connsiteY0" fmla="*/ 525129 h 603077"/>
                <a:gd name="connsiteX1" fmla="*/ 0 w 2615480"/>
                <a:gd name="connsiteY1" fmla="*/ 45777 h 603077"/>
                <a:gd name="connsiteX2" fmla="*/ 2615480 w 2615480"/>
                <a:gd name="connsiteY2" fmla="*/ 0 h 603077"/>
                <a:gd name="connsiteX3" fmla="*/ 1293585 w 2615480"/>
                <a:gd name="connsiteY3" fmla="*/ 603077 h 603077"/>
                <a:gd name="connsiteX4" fmla="*/ 1184 w 2615480"/>
                <a:gd name="connsiteY4" fmla="*/ 525129 h 603077"/>
                <a:gd name="connsiteX0" fmla="*/ 14433 w 2615480"/>
                <a:gd name="connsiteY0" fmla="*/ 326717 h 603077"/>
                <a:gd name="connsiteX1" fmla="*/ 0 w 2615480"/>
                <a:gd name="connsiteY1" fmla="*/ 45777 h 603077"/>
                <a:gd name="connsiteX2" fmla="*/ 2615480 w 2615480"/>
                <a:gd name="connsiteY2" fmla="*/ 0 h 603077"/>
                <a:gd name="connsiteX3" fmla="*/ 1293585 w 2615480"/>
                <a:gd name="connsiteY3" fmla="*/ 603077 h 603077"/>
                <a:gd name="connsiteX4" fmla="*/ 14433 w 2615480"/>
                <a:gd name="connsiteY4" fmla="*/ 326717 h 60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5480" h="603077">
                  <a:moveTo>
                    <a:pt x="14433" y="326717"/>
                  </a:moveTo>
                  <a:cubicBezTo>
                    <a:pt x="14038" y="166933"/>
                    <a:pt x="395" y="205561"/>
                    <a:pt x="0" y="45777"/>
                  </a:cubicBezTo>
                  <a:lnTo>
                    <a:pt x="2615480" y="0"/>
                  </a:lnTo>
                  <a:lnTo>
                    <a:pt x="1293585" y="603077"/>
                  </a:lnTo>
                  <a:lnTo>
                    <a:pt x="14433" y="326717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梯形 33"/>
            <p:cNvSpPr/>
            <p:nvPr/>
          </p:nvSpPr>
          <p:spPr>
            <a:xfrm>
              <a:off x="-1184" y="1491630"/>
              <a:ext cx="2005707" cy="1475728"/>
            </a:xfrm>
            <a:custGeom>
              <a:avLst/>
              <a:gdLst>
                <a:gd name="connsiteX0" fmla="*/ 0 w 2304256"/>
                <a:gd name="connsiteY0" fmla="*/ 339502 h 339502"/>
                <a:gd name="connsiteX1" fmla="*/ 257000 w 2304256"/>
                <a:gd name="connsiteY1" fmla="*/ 0 h 339502"/>
                <a:gd name="connsiteX2" fmla="*/ 2047256 w 2304256"/>
                <a:gd name="connsiteY2" fmla="*/ 0 h 339502"/>
                <a:gd name="connsiteX3" fmla="*/ 2304256 w 2304256"/>
                <a:gd name="connsiteY3" fmla="*/ 339502 h 339502"/>
                <a:gd name="connsiteX4" fmla="*/ 0 w 2304256"/>
                <a:gd name="connsiteY4" fmla="*/ 339502 h 33950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2048440 w 2305440"/>
                <a:gd name="connsiteY2" fmla="*/ 139850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2422372"/>
                <a:gd name="connsiteY0" fmla="*/ 479352 h 505128"/>
                <a:gd name="connsiteX1" fmla="*/ 0 w 2422372"/>
                <a:gd name="connsiteY1" fmla="*/ 0 h 505128"/>
                <a:gd name="connsiteX2" fmla="*/ 2048440 w 2422372"/>
                <a:gd name="connsiteY2" fmla="*/ 139850 h 505128"/>
                <a:gd name="connsiteX3" fmla="*/ 2422372 w 2422372"/>
                <a:gd name="connsiteY3" fmla="*/ 505128 h 505128"/>
                <a:gd name="connsiteX4" fmla="*/ 1184 w 2422372"/>
                <a:gd name="connsiteY4" fmla="*/ 479352 h 505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2372" h="505128">
                  <a:moveTo>
                    <a:pt x="1184" y="479352"/>
                  </a:moveTo>
                  <a:cubicBezTo>
                    <a:pt x="789" y="319568"/>
                    <a:pt x="395" y="159784"/>
                    <a:pt x="0" y="0"/>
                  </a:cubicBezTo>
                  <a:lnTo>
                    <a:pt x="2048440" y="139850"/>
                  </a:lnTo>
                  <a:lnTo>
                    <a:pt x="2422372" y="505128"/>
                  </a:lnTo>
                  <a:lnTo>
                    <a:pt x="1184" y="479352"/>
                  </a:lnTo>
                  <a:close/>
                </a:path>
              </a:pathLst>
            </a:cu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矩形 7"/>
          <p:cNvSpPr/>
          <p:nvPr/>
        </p:nvSpPr>
        <p:spPr>
          <a:xfrm>
            <a:off x="4355976" y="1959246"/>
            <a:ext cx="2736304" cy="447927"/>
          </a:xfrm>
          <a:prstGeom prst="rect">
            <a:avLst/>
          </a:prstGeom>
          <a:solidFill>
            <a:srgbClr val="FFCC0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oadway" pitchFamily="82" charset="0"/>
              </a:rPr>
              <a:t>Part Four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Broadway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46915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组合 56"/>
          <p:cNvGrpSpPr/>
          <p:nvPr/>
        </p:nvGrpSpPr>
        <p:grpSpPr>
          <a:xfrm>
            <a:off x="5700107" y="2499742"/>
            <a:ext cx="3240359" cy="338554"/>
            <a:chOff x="2571545" y="2921770"/>
            <a:chExt cx="3240359" cy="338554"/>
          </a:xfrm>
        </p:grpSpPr>
        <p:sp>
          <p:nvSpPr>
            <p:cNvPr id="23" name="椭圆 22"/>
            <p:cNvSpPr/>
            <p:nvPr/>
          </p:nvSpPr>
          <p:spPr>
            <a:xfrm>
              <a:off x="2571545" y="3009528"/>
              <a:ext cx="163039" cy="163039"/>
            </a:xfrm>
            <a:prstGeom prst="ellipse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24" name="TextBox 63"/>
            <p:cNvSpPr txBox="1"/>
            <p:nvPr/>
          </p:nvSpPr>
          <p:spPr>
            <a:xfrm>
              <a:off x="2820279" y="2921770"/>
              <a:ext cx="2991625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rgbClr val="404040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dirty="0">
                  <a:solidFill>
                    <a:srgbClr val="FFC000"/>
                  </a:solidFill>
                </a:rPr>
                <a:t>US Movies are the most popular</a:t>
              </a: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179512" y="33527"/>
            <a:ext cx="5150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F2C400"/>
                </a:solidFill>
                <a:latin typeface="Broadway" pitchFamily="82" charset="0"/>
              </a:rPr>
              <a:t>04</a:t>
            </a:r>
            <a:endParaRPr lang="zh-CN" altLang="en-US" sz="2000" b="1" dirty="0">
              <a:solidFill>
                <a:srgbClr val="F2C400"/>
              </a:solidFill>
              <a:latin typeface="Broadway" pitchFamily="82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020049" y="44285"/>
            <a:ext cx="26286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/>
              <a:t>For Streaming Companies</a:t>
            </a:r>
            <a:endParaRPr lang="zh-CN" altLang="en-US" b="1" dirty="0"/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EDD8C099-798E-4C40-B611-14318CE303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669" y="555526"/>
            <a:ext cx="4320480" cy="4400603"/>
          </a:xfrm>
          <a:prstGeom prst="rect">
            <a:avLst/>
          </a:prstGeom>
        </p:spPr>
      </p:pic>
      <p:grpSp>
        <p:nvGrpSpPr>
          <p:cNvPr id="14" name="组合 13">
            <a:extLst>
              <a:ext uri="{FF2B5EF4-FFF2-40B4-BE49-F238E27FC236}">
                <a16:creationId xmlns:a16="http://schemas.microsoft.com/office/drawing/2014/main" id="{3A2309B4-5D9A-4F43-B0A9-2F3433823BC9}"/>
              </a:ext>
            </a:extLst>
          </p:cNvPr>
          <p:cNvGrpSpPr/>
          <p:nvPr/>
        </p:nvGrpSpPr>
        <p:grpSpPr>
          <a:xfrm>
            <a:off x="5700107" y="1563638"/>
            <a:ext cx="3443893" cy="338554"/>
            <a:chOff x="2571545" y="1624015"/>
            <a:chExt cx="3443893" cy="338554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E0A8F972-5870-4B0D-A603-76E4B9880AB3}"/>
                </a:ext>
              </a:extLst>
            </p:cNvPr>
            <p:cNvSpPr/>
            <p:nvPr/>
          </p:nvSpPr>
          <p:spPr>
            <a:xfrm>
              <a:off x="2571545" y="1718011"/>
              <a:ext cx="163039" cy="163039"/>
            </a:xfrm>
            <a:prstGeom prst="ellipse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17" name="TextBox 59">
              <a:extLst>
                <a:ext uri="{FF2B5EF4-FFF2-40B4-BE49-F238E27FC236}">
                  <a16:creationId xmlns:a16="http://schemas.microsoft.com/office/drawing/2014/main" id="{86B42FDD-0B94-4BF9-B429-4F5AC551EFA8}"/>
                </a:ext>
              </a:extLst>
            </p:cNvPr>
            <p:cNvSpPr txBox="1"/>
            <p:nvPr/>
          </p:nvSpPr>
          <p:spPr>
            <a:xfrm>
              <a:off x="2795912" y="1624015"/>
              <a:ext cx="3219526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rgbClr val="FFC000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dirty="0">
                  <a:solidFill>
                    <a:srgbClr val="404040"/>
                  </a:solidFill>
                </a:rPr>
                <a:t>High Correlation 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D28A0D29-D657-49E2-87D8-20D54C40FBB3}"/>
              </a:ext>
            </a:extLst>
          </p:cNvPr>
          <p:cNvGrpSpPr/>
          <p:nvPr/>
        </p:nvGrpSpPr>
        <p:grpSpPr>
          <a:xfrm>
            <a:off x="5700107" y="3435846"/>
            <a:ext cx="2882561" cy="338554"/>
            <a:chOff x="5782729" y="1630253"/>
            <a:chExt cx="2882561" cy="338554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0E5478B1-30C5-4949-81F8-73852D2FEAF2}"/>
                </a:ext>
              </a:extLst>
            </p:cNvPr>
            <p:cNvSpPr/>
            <p:nvPr/>
          </p:nvSpPr>
          <p:spPr>
            <a:xfrm>
              <a:off x="5782729" y="1718011"/>
              <a:ext cx="163039" cy="163039"/>
            </a:xfrm>
            <a:prstGeom prst="ellipse">
              <a:avLst/>
            </a:prstGeom>
            <a:noFill/>
            <a:ln w="571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15" name="TextBox 61">
              <a:extLst>
                <a:ext uri="{FF2B5EF4-FFF2-40B4-BE49-F238E27FC236}">
                  <a16:creationId xmlns:a16="http://schemas.microsoft.com/office/drawing/2014/main" id="{4123CFE0-3C83-4063-A0E4-F9D6C8F2993F}"/>
                </a:ext>
              </a:extLst>
            </p:cNvPr>
            <p:cNvSpPr txBox="1"/>
            <p:nvPr/>
          </p:nvSpPr>
          <p:spPr>
            <a:xfrm>
              <a:off x="6007096" y="1630253"/>
              <a:ext cx="2658194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1600" b="1" dirty="0">
                  <a:solidFill>
                    <a:srgbClr val="E46C0A"/>
                  </a:solidFill>
                </a:rPr>
                <a:t>Most movies are made in US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58919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/>
          <p:cNvSpPr txBox="1"/>
          <p:nvPr/>
        </p:nvSpPr>
        <p:spPr>
          <a:xfrm>
            <a:off x="179512" y="33527"/>
            <a:ext cx="5150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F2C400"/>
                </a:solidFill>
                <a:latin typeface="Broadway" pitchFamily="82" charset="0"/>
              </a:rPr>
              <a:t>04</a:t>
            </a:r>
            <a:endParaRPr lang="zh-CN" altLang="en-US" sz="2000" b="1" dirty="0">
              <a:solidFill>
                <a:srgbClr val="F2C400"/>
              </a:solidFill>
              <a:latin typeface="Broadway" pitchFamily="82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020049" y="44285"/>
            <a:ext cx="26286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/>
              <a:t>For Streaming Companies</a:t>
            </a:r>
            <a:endParaRPr lang="zh-CN" altLang="en-US" b="1" dirty="0"/>
          </a:p>
        </p:txBody>
      </p:sp>
      <p:pic>
        <p:nvPicPr>
          <p:cNvPr id="11" name="Picture 6">
            <a:extLst>
              <a:ext uri="{FF2B5EF4-FFF2-40B4-BE49-F238E27FC236}">
                <a16:creationId xmlns:a16="http://schemas.microsoft.com/office/drawing/2014/main" id="{7123C75D-139A-4B8A-B6B3-31A9EA8747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17535"/>
            <a:ext cx="9144000" cy="3308430"/>
          </a:xfrm>
          <a:prstGeom prst="rect">
            <a:avLst/>
          </a:prstGeom>
        </p:spPr>
      </p:pic>
      <p:grpSp>
        <p:nvGrpSpPr>
          <p:cNvPr id="12" name="组合 11">
            <a:extLst>
              <a:ext uri="{FF2B5EF4-FFF2-40B4-BE49-F238E27FC236}">
                <a16:creationId xmlns:a16="http://schemas.microsoft.com/office/drawing/2014/main" id="{366CB0DB-C30F-4652-967C-D34A2E53BAA7}"/>
              </a:ext>
            </a:extLst>
          </p:cNvPr>
          <p:cNvGrpSpPr/>
          <p:nvPr/>
        </p:nvGrpSpPr>
        <p:grpSpPr>
          <a:xfrm>
            <a:off x="1331641" y="4459306"/>
            <a:ext cx="6480719" cy="338554"/>
            <a:chOff x="5782729" y="1630253"/>
            <a:chExt cx="6480719" cy="338554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7479FB92-B009-410F-BCC3-4AC16C7B9130}"/>
                </a:ext>
              </a:extLst>
            </p:cNvPr>
            <p:cNvSpPr/>
            <p:nvPr/>
          </p:nvSpPr>
          <p:spPr>
            <a:xfrm>
              <a:off x="5782729" y="1718011"/>
              <a:ext cx="163039" cy="163039"/>
            </a:xfrm>
            <a:prstGeom prst="ellipse">
              <a:avLst/>
            </a:prstGeom>
            <a:noFill/>
            <a:ln w="571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18" name="TextBox 61">
              <a:extLst>
                <a:ext uri="{FF2B5EF4-FFF2-40B4-BE49-F238E27FC236}">
                  <a16:creationId xmlns:a16="http://schemas.microsoft.com/office/drawing/2014/main" id="{E8C237F7-091E-4E3F-850F-DF1F62A089F1}"/>
                </a:ext>
              </a:extLst>
            </p:cNvPr>
            <p:cNvSpPr txBox="1"/>
            <p:nvPr/>
          </p:nvSpPr>
          <p:spPr>
            <a:xfrm>
              <a:off x="6007095" y="1630253"/>
              <a:ext cx="6256353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rgbClr val="E46C0A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dirty="0"/>
                <a:t>Optimum Length of the Movie for More Profit  (140,170) mins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4749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梯形 33"/>
          <p:cNvSpPr/>
          <p:nvPr/>
        </p:nvSpPr>
        <p:spPr>
          <a:xfrm flipH="1" flipV="1">
            <a:off x="6636110" y="978"/>
            <a:ext cx="2507889" cy="629959"/>
          </a:xfrm>
          <a:custGeom>
            <a:avLst/>
            <a:gdLst>
              <a:gd name="connsiteX0" fmla="*/ 0 w 2304256"/>
              <a:gd name="connsiteY0" fmla="*/ 339502 h 339502"/>
              <a:gd name="connsiteX1" fmla="*/ 257000 w 2304256"/>
              <a:gd name="connsiteY1" fmla="*/ 0 h 339502"/>
              <a:gd name="connsiteX2" fmla="*/ 2047256 w 2304256"/>
              <a:gd name="connsiteY2" fmla="*/ 0 h 339502"/>
              <a:gd name="connsiteX3" fmla="*/ 2304256 w 2304256"/>
              <a:gd name="connsiteY3" fmla="*/ 339502 h 339502"/>
              <a:gd name="connsiteX4" fmla="*/ 0 w 2304256"/>
              <a:gd name="connsiteY4" fmla="*/ 339502 h 339502"/>
              <a:gd name="connsiteX0" fmla="*/ 1184 w 2305440"/>
              <a:gd name="connsiteY0" fmla="*/ 479352 h 479352"/>
              <a:gd name="connsiteX1" fmla="*/ 0 w 2305440"/>
              <a:gd name="connsiteY1" fmla="*/ 0 h 479352"/>
              <a:gd name="connsiteX2" fmla="*/ 2048440 w 2305440"/>
              <a:gd name="connsiteY2" fmla="*/ 139850 h 479352"/>
              <a:gd name="connsiteX3" fmla="*/ 2305440 w 2305440"/>
              <a:gd name="connsiteY3" fmla="*/ 479352 h 479352"/>
              <a:gd name="connsiteX4" fmla="*/ 1184 w 2305440"/>
              <a:gd name="connsiteY4" fmla="*/ 479352 h 479352"/>
              <a:gd name="connsiteX0" fmla="*/ 1184 w 2305440"/>
              <a:gd name="connsiteY0" fmla="*/ 608443 h 608443"/>
              <a:gd name="connsiteX1" fmla="*/ 0 w 2305440"/>
              <a:gd name="connsiteY1" fmla="*/ 129091 h 608443"/>
              <a:gd name="connsiteX2" fmla="*/ 822069 w 2305440"/>
              <a:gd name="connsiteY2" fmla="*/ 0 h 608443"/>
              <a:gd name="connsiteX3" fmla="*/ 2305440 w 2305440"/>
              <a:gd name="connsiteY3" fmla="*/ 608443 h 608443"/>
              <a:gd name="connsiteX4" fmla="*/ 1184 w 2305440"/>
              <a:gd name="connsiteY4" fmla="*/ 608443 h 608443"/>
              <a:gd name="connsiteX0" fmla="*/ 1184 w 2305440"/>
              <a:gd name="connsiteY0" fmla="*/ 629959 h 629959"/>
              <a:gd name="connsiteX1" fmla="*/ 0 w 2305440"/>
              <a:gd name="connsiteY1" fmla="*/ 150607 h 629959"/>
              <a:gd name="connsiteX2" fmla="*/ 1543984 w 2305440"/>
              <a:gd name="connsiteY2" fmla="*/ 0 h 629959"/>
              <a:gd name="connsiteX3" fmla="*/ 2305440 w 2305440"/>
              <a:gd name="connsiteY3" fmla="*/ 629959 h 629959"/>
              <a:gd name="connsiteX4" fmla="*/ 1184 w 2305440"/>
              <a:gd name="connsiteY4" fmla="*/ 629959 h 629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5440" h="629959">
                <a:moveTo>
                  <a:pt x="1184" y="629959"/>
                </a:moveTo>
                <a:cubicBezTo>
                  <a:pt x="789" y="470175"/>
                  <a:pt x="395" y="310391"/>
                  <a:pt x="0" y="150607"/>
                </a:cubicBezTo>
                <a:lnTo>
                  <a:pt x="1543984" y="0"/>
                </a:lnTo>
                <a:lnTo>
                  <a:pt x="2305440" y="629959"/>
                </a:lnTo>
                <a:lnTo>
                  <a:pt x="1184" y="629959"/>
                </a:lnTo>
                <a:close/>
              </a:path>
            </a:pathLst>
          </a:custGeom>
          <a:solidFill>
            <a:srgbClr val="F2C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梯形 33"/>
          <p:cNvSpPr/>
          <p:nvPr/>
        </p:nvSpPr>
        <p:spPr>
          <a:xfrm>
            <a:off x="0" y="4576872"/>
            <a:ext cx="2477605" cy="566628"/>
          </a:xfrm>
          <a:custGeom>
            <a:avLst/>
            <a:gdLst>
              <a:gd name="connsiteX0" fmla="*/ 0 w 2304256"/>
              <a:gd name="connsiteY0" fmla="*/ 339502 h 339502"/>
              <a:gd name="connsiteX1" fmla="*/ 257000 w 2304256"/>
              <a:gd name="connsiteY1" fmla="*/ 0 h 339502"/>
              <a:gd name="connsiteX2" fmla="*/ 2047256 w 2304256"/>
              <a:gd name="connsiteY2" fmla="*/ 0 h 339502"/>
              <a:gd name="connsiteX3" fmla="*/ 2304256 w 2304256"/>
              <a:gd name="connsiteY3" fmla="*/ 339502 h 339502"/>
              <a:gd name="connsiteX4" fmla="*/ 0 w 2304256"/>
              <a:gd name="connsiteY4" fmla="*/ 339502 h 339502"/>
              <a:gd name="connsiteX0" fmla="*/ 1184 w 2305440"/>
              <a:gd name="connsiteY0" fmla="*/ 479352 h 479352"/>
              <a:gd name="connsiteX1" fmla="*/ 0 w 2305440"/>
              <a:gd name="connsiteY1" fmla="*/ 0 h 479352"/>
              <a:gd name="connsiteX2" fmla="*/ 2048440 w 2305440"/>
              <a:gd name="connsiteY2" fmla="*/ 139850 h 479352"/>
              <a:gd name="connsiteX3" fmla="*/ 2305440 w 2305440"/>
              <a:gd name="connsiteY3" fmla="*/ 479352 h 479352"/>
              <a:gd name="connsiteX4" fmla="*/ 1184 w 2305440"/>
              <a:gd name="connsiteY4" fmla="*/ 479352 h 479352"/>
              <a:gd name="connsiteX0" fmla="*/ 1184 w 2305440"/>
              <a:gd name="connsiteY0" fmla="*/ 479352 h 479352"/>
              <a:gd name="connsiteX1" fmla="*/ 0 w 2305440"/>
              <a:gd name="connsiteY1" fmla="*/ 0 h 479352"/>
              <a:gd name="connsiteX2" fmla="*/ 1387772 w 2305440"/>
              <a:gd name="connsiteY2" fmla="*/ 21541 h 479352"/>
              <a:gd name="connsiteX3" fmla="*/ 2305440 w 2305440"/>
              <a:gd name="connsiteY3" fmla="*/ 479352 h 479352"/>
              <a:gd name="connsiteX4" fmla="*/ 1184 w 2305440"/>
              <a:gd name="connsiteY4" fmla="*/ 479352 h 479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5440" h="479352">
                <a:moveTo>
                  <a:pt x="1184" y="479352"/>
                </a:moveTo>
                <a:cubicBezTo>
                  <a:pt x="789" y="319568"/>
                  <a:pt x="395" y="159784"/>
                  <a:pt x="0" y="0"/>
                </a:cubicBezTo>
                <a:lnTo>
                  <a:pt x="1387772" y="21541"/>
                </a:lnTo>
                <a:lnTo>
                  <a:pt x="2305440" y="479352"/>
                </a:lnTo>
                <a:lnTo>
                  <a:pt x="1184" y="479352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1187624" y="1137287"/>
            <a:ext cx="2247566" cy="121200"/>
            <a:chOff x="1276996" y="643297"/>
            <a:chExt cx="2247566" cy="121200"/>
          </a:xfrm>
        </p:grpSpPr>
        <p:sp>
          <p:nvSpPr>
            <p:cNvPr id="6" name="椭圆 5"/>
            <p:cNvSpPr/>
            <p:nvPr/>
          </p:nvSpPr>
          <p:spPr>
            <a:xfrm>
              <a:off x="3403362" y="643297"/>
              <a:ext cx="121200" cy="121200"/>
            </a:xfrm>
            <a:prstGeom prst="ellipse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造字工房悦黑体验版常规体" pitchFamily="50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1276996" y="672734"/>
              <a:ext cx="2186966" cy="45719"/>
            </a:xfrm>
            <a:prstGeom prst="rect">
              <a:avLst/>
            </a:prstGeom>
            <a:gradFill flip="none" rotWithShape="1">
              <a:gsLst>
                <a:gs pos="0">
                  <a:srgbClr val="FFCC00"/>
                </a:gs>
                <a:gs pos="100000">
                  <a:schemeClr val="bg1">
                    <a:alpha val="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449346" y="1140732"/>
            <a:ext cx="2280248" cy="121200"/>
            <a:chOff x="5316088" y="646742"/>
            <a:chExt cx="2280248" cy="121200"/>
          </a:xfrm>
        </p:grpSpPr>
        <p:sp>
          <p:nvSpPr>
            <p:cNvPr id="12" name="椭圆 11"/>
            <p:cNvSpPr/>
            <p:nvPr/>
          </p:nvSpPr>
          <p:spPr>
            <a:xfrm flipH="1">
              <a:off x="5316088" y="646742"/>
              <a:ext cx="121200" cy="121200"/>
            </a:xfrm>
            <a:prstGeom prst="ellipse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造字工房悦黑体验版常规体" pitchFamily="50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flipH="1">
              <a:off x="5409370" y="676179"/>
              <a:ext cx="2186966" cy="45719"/>
            </a:xfrm>
            <a:prstGeom prst="rect">
              <a:avLst/>
            </a:prstGeom>
            <a:gradFill flip="none" rotWithShape="1">
              <a:gsLst>
                <a:gs pos="0">
                  <a:srgbClr val="FFCC00"/>
                </a:gs>
                <a:gs pos="100000">
                  <a:schemeClr val="bg1">
                    <a:alpha val="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463961" y="843558"/>
            <a:ext cx="1930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Imprint MT Shadow" pitchFamily="82" charset="0"/>
              </a:rPr>
              <a:t>Concent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Imprint MT Shadow" pitchFamily="82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603840" y="1891163"/>
            <a:ext cx="2013794" cy="288032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/>
              <a:t>Part One</a:t>
            </a:r>
            <a:endParaRPr lang="zh-CN" altLang="en-US" sz="2000" b="1" dirty="0"/>
          </a:p>
        </p:txBody>
      </p:sp>
      <p:sp>
        <p:nvSpPr>
          <p:cNvPr id="18" name="等腰三角形 17"/>
          <p:cNvSpPr/>
          <p:nvPr/>
        </p:nvSpPr>
        <p:spPr>
          <a:xfrm rot="5400000">
            <a:off x="1590905" y="2342369"/>
            <a:ext cx="250588" cy="216024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1775948" y="2265715"/>
            <a:ext cx="25895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/>
              <a:t>Motivation &amp; Background</a:t>
            </a:r>
          </a:p>
        </p:txBody>
      </p:sp>
      <p:sp>
        <p:nvSpPr>
          <p:cNvPr id="20" name="矩形 19"/>
          <p:cNvSpPr/>
          <p:nvPr/>
        </p:nvSpPr>
        <p:spPr>
          <a:xfrm>
            <a:off x="5394417" y="1891163"/>
            <a:ext cx="2013794" cy="288032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/>
              <a:t>Part Two</a:t>
            </a:r>
            <a:endParaRPr lang="zh-CN" altLang="en-US" sz="2000" b="1" dirty="0"/>
          </a:p>
        </p:txBody>
      </p:sp>
      <p:sp>
        <p:nvSpPr>
          <p:cNvPr id="21" name="等腰三角形 20"/>
          <p:cNvSpPr/>
          <p:nvPr/>
        </p:nvSpPr>
        <p:spPr>
          <a:xfrm rot="5400000">
            <a:off x="5381482" y="2342369"/>
            <a:ext cx="250588" cy="216024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5699933" y="2265715"/>
            <a:ext cx="18920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/>
              <a:t>Trends in the Data</a:t>
            </a:r>
          </a:p>
        </p:txBody>
      </p:sp>
      <p:sp>
        <p:nvSpPr>
          <p:cNvPr id="25" name="矩形 24"/>
          <p:cNvSpPr/>
          <p:nvPr/>
        </p:nvSpPr>
        <p:spPr>
          <a:xfrm>
            <a:off x="1603840" y="3073518"/>
            <a:ext cx="2013794" cy="288032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/>
              <a:t>Part Three</a:t>
            </a:r>
            <a:endParaRPr lang="zh-CN" altLang="en-US" sz="2000" b="1" dirty="0"/>
          </a:p>
        </p:txBody>
      </p:sp>
      <p:sp>
        <p:nvSpPr>
          <p:cNvPr id="26" name="等腰三角形 25"/>
          <p:cNvSpPr/>
          <p:nvPr/>
        </p:nvSpPr>
        <p:spPr>
          <a:xfrm rot="5400000">
            <a:off x="1590905" y="3524724"/>
            <a:ext cx="250588" cy="216024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1840254" y="3448070"/>
            <a:ext cx="21236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/>
              <a:t>For Movie Producers</a:t>
            </a:r>
            <a:endParaRPr lang="zh-CN" altLang="en-US" dirty="0"/>
          </a:p>
        </p:txBody>
      </p:sp>
      <p:sp>
        <p:nvSpPr>
          <p:cNvPr id="28" name="矩形 27"/>
          <p:cNvSpPr/>
          <p:nvPr/>
        </p:nvSpPr>
        <p:spPr>
          <a:xfrm>
            <a:off x="5394417" y="3073518"/>
            <a:ext cx="2013794" cy="288032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/>
              <a:t>Part Four</a:t>
            </a:r>
            <a:endParaRPr lang="zh-CN" altLang="en-US" sz="2000" b="1" dirty="0"/>
          </a:p>
        </p:txBody>
      </p:sp>
      <p:sp>
        <p:nvSpPr>
          <p:cNvPr id="29" name="等腰三角形 28"/>
          <p:cNvSpPr/>
          <p:nvPr/>
        </p:nvSpPr>
        <p:spPr>
          <a:xfrm rot="5400000">
            <a:off x="5381482" y="3524724"/>
            <a:ext cx="250588" cy="216024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5674185" y="3448070"/>
            <a:ext cx="26439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/>
              <a:t>For Streaming Companies </a:t>
            </a:r>
            <a:endParaRPr lang="zh-CN" altLang="en-US" dirty="0"/>
          </a:p>
        </p:txBody>
      </p:sp>
      <p:cxnSp>
        <p:nvCxnSpPr>
          <p:cNvPr id="32" name="直接连接符 31"/>
          <p:cNvCxnSpPr/>
          <p:nvPr/>
        </p:nvCxnSpPr>
        <p:spPr>
          <a:xfrm>
            <a:off x="4506025" y="1799437"/>
            <a:ext cx="0" cy="223398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梯形 33"/>
          <p:cNvSpPr/>
          <p:nvPr/>
        </p:nvSpPr>
        <p:spPr>
          <a:xfrm>
            <a:off x="-1184" y="4664148"/>
            <a:ext cx="2305440" cy="479352"/>
          </a:xfrm>
          <a:custGeom>
            <a:avLst/>
            <a:gdLst>
              <a:gd name="connsiteX0" fmla="*/ 0 w 2304256"/>
              <a:gd name="connsiteY0" fmla="*/ 339502 h 339502"/>
              <a:gd name="connsiteX1" fmla="*/ 257000 w 2304256"/>
              <a:gd name="connsiteY1" fmla="*/ 0 h 339502"/>
              <a:gd name="connsiteX2" fmla="*/ 2047256 w 2304256"/>
              <a:gd name="connsiteY2" fmla="*/ 0 h 339502"/>
              <a:gd name="connsiteX3" fmla="*/ 2304256 w 2304256"/>
              <a:gd name="connsiteY3" fmla="*/ 339502 h 339502"/>
              <a:gd name="connsiteX4" fmla="*/ 0 w 2304256"/>
              <a:gd name="connsiteY4" fmla="*/ 339502 h 339502"/>
              <a:gd name="connsiteX0" fmla="*/ 1184 w 2305440"/>
              <a:gd name="connsiteY0" fmla="*/ 479352 h 479352"/>
              <a:gd name="connsiteX1" fmla="*/ 0 w 2305440"/>
              <a:gd name="connsiteY1" fmla="*/ 0 h 479352"/>
              <a:gd name="connsiteX2" fmla="*/ 2048440 w 2305440"/>
              <a:gd name="connsiteY2" fmla="*/ 139850 h 479352"/>
              <a:gd name="connsiteX3" fmla="*/ 2305440 w 2305440"/>
              <a:gd name="connsiteY3" fmla="*/ 479352 h 479352"/>
              <a:gd name="connsiteX4" fmla="*/ 1184 w 2305440"/>
              <a:gd name="connsiteY4" fmla="*/ 479352 h 479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5440" h="479352">
                <a:moveTo>
                  <a:pt x="1184" y="479352"/>
                </a:moveTo>
                <a:cubicBezTo>
                  <a:pt x="789" y="319568"/>
                  <a:pt x="395" y="159784"/>
                  <a:pt x="0" y="0"/>
                </a:cubicBezTo>
                <a:lnTo>
                  <a:pt x="2048440" y="139850"/>
                </a:lnTo>
                <a:lnTo>
                  <a:pt x="2305440" y="479352"/>
                </a:lnTo>
                <a:lnTo>
                  <a:pt x="1184" y="479352"/>
                </a:lnTo>
                <a:close/>
              </a:path>
            </a:pathLst>
          </a:cu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梯形 33"/>
          <p:cNvSpPr/>
          <p:nvPr/>
        </p:nvSpPr>
        <p:spPr>
          <a:xfrm flipH="1" flipV="1">
            <a:off x="6856214" y="0"/>
            <a:ext cx="2305440" cy="791323"/>
          </a:xfrm>
          <a:custGeom>
            <a:avLst/>
            <a:gdLst>
              <a:gd name="connsiteX0" fmla="*/ 0 w 2304256"/>
              <a:gd name="connsiteY0" fmla="*/ 339502 h 339502"/>
              <a:gd name="connsiteX1" fmla="*/ 257000 w 2304256"/>
              <a:gd name="connsiteY1" fmla="*/ 0 h 339502"/>
              <a:gd name="connsiteX2" fmla="*/ 2047256 w 2304256"/>
              <a:gd name="connsiteY2" fmla="*/ 0 h 339502"/>
              <a:gd name="connsiteX3" fmla="*/ 2304256 w 2304256"/>
              <a:gd name="connsiteY3" fmla="*/ 339502 h 339502"/>
              <a:gd name="connsiteX4" fmla="*/ 0 w 2304256"/>
              <a:gd name="connsiteY4" fmla="*/ 339502 h 339502"/>
              <a:gd name="connsiteX0" fmla="*/ 1184 w 2305440"/>
              <a:gd name="connsiteY0" fmla="*/ 479352 h 479352"/>
              <a:gd name="connsiteX1" fmla="*/ 0 w 2305440"/>
              <a:gd name="connsiteY1" fmla="*/ 0 h 479352"/>
              <a:gd name="connsiteX2" fmla="*/ 2048440 w 2305440"/>
              <a:gd name="connsiteY2" fmla="*/ 139850 h 479352"/>
              <a:gd name="connsiteX3" fmla="*/ 2305440 w 2305440"/>
              <a:gd name="connsiteY3" fmla="*/ 479352 h 479352"/>
              <a:gd name="connsiteX4" fmla="*/ 1184 w 2305440"/>
              <a:gd name="connsiteY4" fmla="*/ 479352 h 479352"/>
              <a:gd name="connsiteX0" fmla="*/ 1184 w 2305440"/>
              <a:gd name="connsiteY0" fmla="*/ 608443 h 608443"/>
              <a:gd name="connsiteX1" fmla="*/ 0 w 2305440"/>
              <a:gd name="connsiteY1" fmla="*/ 129091 h 608443"/>
              <a:gd name="connsiteX2" fmla="*/ 822069 w 2305440"/>
              <a:gd name="connsiteY2" fmla="*/ 0 h 608443"/>
              <a:gd name="connsiteX3" fmla="*/ 2305440 w 2305440"/>
              <a:gd name="connsiteY3" fmla="*/ 608443 h 608443"/>
              <a:gd name="connsiteX4" fmla="*/ 1184 w 2305440"/>
              <a:gd name="connsiteY4" fmla="*/ 608443 h 608443"/>
              <a:gd name="connsiteX0" fmla="*/ 1184 w 2305440"/>
              <a:gd name="connsiteY0" fmla="*/ 791323 h 791323"/>
              <a:gd name="connsiteX1" fmla="*/ 0 w 2305440"/>
              <a:gd name="connsiteY1" fmla="*/ 311971 h 791323"/>
              <a:gd name="connsiteX2" fmla="*/ 714493 w 2305440"/>
              <a:gd name="connsiteY2" fmla="*/ 0 h 791323"/>
              <a:gd name="connsiteX3" fmla="*/ 2305440 w 2305440"/>
              <a:gd name="connsiteY3" fmla="*/ 791323 h 791323"/>
              <a:gd name="connsiteX4" fmla="*/ 1184 w 2305440"/>
              <a:gd name="connsiteY4" fmla="*/ 791323 h 791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5440" h="791323">
                <a:moveTo>
                  <a:pt x="1184" y="791323"/>
                </a:moveTo>
                <a:cubicBezTo>
                  <a:pt x="789" y="631539"/>
                  <a:pt x="395" y="471755"/>
                  <a:pt x="0" y="311971"/>
                </a:cubicBezTo>
                <a:lnTo>
                  <a:pt x="714493" y="0"/>
                </a:lnTo>
                <a:lnTo>
                  <a:pt x="2305440" y="791323"/>
                </a:lnTo>
                <a:lnTo>
                  <a:pt x="1184" y="791323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83384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/>
          <p:cNvSpPr txBox="1"/>
          <p:nvPr/>
        </p:nvSpPr>
        <p:spPr>
          <a:xfrm>
            <a:off x="179512" y="33527"/>
            <a:ext cx="5150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F2C400"/>
                </a:solidFill>
                <a:latin typeface="Broadway" pitchFamily="82" charset="0"/>
              </a:rPr>
              <a:t>04</a:t>
            </a:r>
            <a:endParaRPr lang="zh-CN" altLang="en-US" sz="2000" b="1" dirty="0">
              <a:solidFill>
                <a:srgbClr val="F2C400"/>
              </a:solidFill>
              <a:latin typeface="Broadway" pitchFamily="82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020049" y="44285"/>
            <a:ext cx="26286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/>
              <a:t>For Streaming Companies</a:t>
            </a:r>
            <a:endParaRPr lang="zh-CN" altLang="en-US" b="1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EBAEE18-AE17-44D5-BEEF-8B4B143E7D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70"/>
          <a:stretch/>
        </p:blipFill>
        <p:spPr>
          <a:xfrm>
            <a:off x="0" y="751177"/>
            <a:ext cx="9144000" cy="3641147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690D52F0-80C9-4C08-BD0C-2E987AF17153}"/>
              </a:ext>
            </a:extLst>
          </p:cNvPr>
          <p:cNvGrpSpPr/>
          <p:nvPr/>
        </p:nvGrpSpPr>
        <p:grpSpPr>
          <a:xfrm>
            <a:off x="1488147" y="4515615"/>
            <a:ext cx="3443893" cy="338554"/>
            <a:chOff x="2571545" y="1624015"/>
            <a:chExt cx="3443893" cy="338554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910E8C29-6081-4ACE-9448-7DE932F821F8}"/>
                </a:ext>
              </a:extLst>
            </p:cNvPr>
            <p:cNvSpPr/>
            <p:nvPr/>
          </p:nvSpPr>
          <p:spPr>
            <a:xfrm>
              <a:off x="2571545" y="1718011"/>
              <a:ext cx="163039" cy="163039"/>
            </a:xfrm>
            <a:prstGeom prst="ellipse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13" name="TextBox 59">
              <a:extLst>
                <a:ext uri="{FF2B5EF4-FFF2-40B4-BE49-F238E27FC236}">
                  <a16:creationId xmlns:a16="http://schemas.microsoft.com/office/drawing/2014/main" id="{F3386C61-BFED-40C5-ABA4-A37128E7C2A0}"/>
                </a:ext>
              </a:extLst>
            </p:cNvPr>
            <p:cNvSpPr txBox="1"/>
            <p:nvPr/>
          </p:nvSpPr>
          <p:spPr>
            <a:xfrm>
              <a:off x="2795912" y="1624015"/>
              <a:ext cx="3219526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rgbClr val="FFC000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dirty="0">
                  <a:solidFill>
                    <a:srgbClr val="404040"/>
                  </a:solidFill>
                </a:rPr>
                <a:t>May, June, July, December 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65892031-CD1A-41B0-B167-8105DEC542E0}"/>
              </a:ext>
            </a:extLst>
          </p:cNvPr>
          <p:cNvGrpSpPr/>
          <p:nvPr/>
        </p:nvGrpSpPr>
        <p:grpSpPr>
          <a:xfrm>
            <a:off x="4916656" y="4515615"/>
            <a:ext cx="3108221" cy="338554"/>
            <a:chOff x="2571545" y="2921770"/>
            <a:chExt cx="3108221" cy="338554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B68D6186-6FEA-44CE-ABBE-A8C8300E594D}"/>
                </a:ext>
              </a:extLst>
            </p:cNvPr>
            <p:cNvSpPr/>
            <p:nvPr/>
          </p:nvSpPr>
          <p:spPr>
            <a:xfrm>
              <a:off x="2571545" y="3009528"/>
              <a:ext cx="163039" cy="163039"/>
            </a:xfrm>
            <a:prstGeom prst="ellipse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17" name="TextBox 63">
              <a:extLst>
                <a:ext uri="{FF2B5EF4-FFF2-40B4-BE49-F238E27FC236}">
                  <a16:creationId xmlns:a16="http://schemas.microsoft.com/office/drawing/2014/main" id="{4482DE17-680B-4F6F-9D71-8B15D9923774}"/>
                </a:ext>
              </a:extLst>
            </p:cNvPr>
            <p:cNvSpPr txBox="1"/>
            <p:nvPr/>
          </p:nvSpPr>
          <p:spPr>
            <a:xfrm>
              <a:off x="2820280" y="2921770"/>
              <a:ext cx="2859486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rgbClr val="404040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dirty="0">
                  <a:solidFill>
                    <a:srgbClr val="FFC000"/>
                  </a:solidFill>
                </a:rPr>
                <a:t>May, June, July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342216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/>
          <p:cNvSpPr txBox="1"/>
          <p:nvPr/>
        </p:nvSpPr>
        <p:spPr>
          <a:xfrm>
            <a:off x="179512" y="33527"/>
            <a:ext cx="5150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F2C400"/>
                </a:solidFill>
                <a:latin typeface="Broadway" pitchFamily="82" charset="0"/>
              </a:rPr>
              <a:t>04</a:t>
            </a:r>
            <a:endParaRPr lang="zh-CN" altLang="en-US" sz="2000" b="1" dirty="0">
              <a:solidFill>
                <a:srgbClr val="F2C400"/>
              </a:solidFill>
              <a:latin typeface="Broadway" pitchFamily="82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020049" y="44285"/>
            <a:ext cx="26286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/>
              <a:t>For Streaming Companies</a:t>
            </a:r>
            <a:endParaRPr lang="zh-CN" altLang="en-US" b="1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1F7CAB8-08A2-4981-B606-E1323B4FD8DA}"/>
              </a:ext>
            </a:extLst>
          </p:cNvPr>
          <p:cNvGrpSpPr/>
          <p:nvPr/>
        </p:nvGrpSpPr>
        <p:grpSpPr>
          <a:xfrm>
            <a:off x="6012160" y="4590908"/>
            <a:ext cx="3443893" cy="338554"/>
            <a:chOff x="2571545" y="1624015"/>
            <a:chExt cx="3443893" cy="338554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022C817A-6483-4F4F-A6F0-E17D8C5F91B7}"/>
                </a:ext>
              </a:extLst>
            </p:cNvPr>
            <p:cNvSpPr/>
            <p:nvPr/>
          </p:nvSpPr>
          <p:spPr>
            <a:xfrm>
              <a:off x="2571545" y="1718011"/>
              <a:ext cx="163039" cy="163039"/>
            </a:xfrm>
            <a:prstGeom prst="ellipse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15" name="TextBox 59">
              <a:extLst>
                <a:ext uri="{FF2B5EF4-FFF2-40B4-BE49-F238E27FC236}">
                  <a16:creationId xmlns:a16="http://schemas.microsoft.com/office/drawing/2014/main" id="{8856A61C-FD85-4BEE-BA32-647D7F315C75}"/>
                </a:ext>
              </a:extLst>
            </p:cNvPr>
            <p:cNvSpPr txBox="1"/>
            <p:nvPr/>
          </p:nvSpPr>
          <p:spPr>
            <a:xfrm>
              <a:off x="2795912" y="1624015"/>
              <a:ext cx="3219526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rgbClr val="FFC000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dirty="0">
                  <a:solidFill>
                    <a:srgbClr val="404040"/>
                  </a:solidFill>
                </a:rPr>
                <a:t>For Critics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A6DA0291-DBE7-4EC4-ACBE-569B1C5CF452}"/>
              </a:ext>
            </a:extLst>
          </p:cNvPr>
          <p:cNvGrpSpPr/>
          <p:nvPr/>
        </p:nvGrpSpPr>
        <p:grpSpPr>
          <a:xfrm>
            <a:off x="1547664" y="4590908"/>
            <a:ext cx="3108221" cy="338554"/>
            <a:chOff x="2571545" y="2921770"/>
            <a:chExt cx="3108221" cy="338554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C97CCCAD-2844-4D50-9876-08604C873AA2}"/>
                </a:ext>
              </a:extLst>
            </p:cNvPr>
            <p:cNvSpPr/>
            <p:nvPr/>
          </p:nvSpPr>
          <p:spPr>
            <a:xfrm>
              <a:off x="2571545" y="3009528"/>
              <a:ext cx="163039" cy="163039"/>
            </a:xfrm>
            <a:prstGeom prst="ellipse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20" name="TextBox 63">
              <a:extLst>
                <a:ext uri="{FF2B5EF4-FFF2-40B4-BE49-F238E27FC236}">
                  <a16:creationId xmlns:a16="http://schemas.microsoft.com/office/drawing/2014/main" id="{9B098214-ACC1-4D5F-882D-E566F0C592F4}"/>
                </a:ext>
              </a:extLst>
            </p:cNvPr>
            <p:cNvSpPr txBox="1"/>
            <p:nvPr/>
          </p:nvSpPr>
          <p:spPr>
            <a:xfrm>
              <a:off x="2820280" y="2921770"/>
              <a:ext cx="2859486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rgbClr val="FFC000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dirty="0"/>
                <a:t>For Audience </a:t>
              </a:r>
            </a:p>
          </p:txBody>
        </p:sp>
      </p:grpSp>
      <p:pic>
        <p:nvPicPr>
          <p:cNvPr id="21" name="Picture 8">
            <a:extLst>
              <a:ext uri="{FF2B5EF4-FFF2-40B4-BE49-F238E27FC236}">
                <a16:creationId xmlns:a16="http://schemas.microsoft.com/office/drawing/2014/main" id="{3E10A05F-8597-441F-A29D-980BDCCDB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627534"/>
            <a:ext cx="3888432" cy="3888432"/>
          </a:xfrm>
          <a:prstGeom prst="rect">
            <a:avLst/>
          </a:prstGeom>
        </p:spPr>
      </p:pic>
      <p:pic>
        <p:nvPicPr>
          <p:cNvPr id="22" name="Picture 10">
            <a:extLst>
              <a:ext uri="{FF2B5EF4-FFF2-40B4-BE49-F238E27FC236}">
                <a16:creationId xmlns:a16="http://schemas.microsoft.com/office/drawing/2014/main" id="{535A0B08-F0BD-412C-A1BF-AECA5E4534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034" y="627533"/>
            <a:ext cx="3892407" cy="3892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48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33527"/>
            <a:ext cx="7377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F2C400"/>
                </a:solidFill>
                <a:latin typeface="Broadway" pitchFamily="82" charset="0"/>
              </a:rPr>
              <a:t>END</a:t>
            </a:r>
            <a:endParaRPr lang="zh-CN" altLang="en-US" sz="2000" b="1" dirty="0">
              <a:solidFill>
                <a:srgbClr val="F2C400"/>
              </a:solidFill>
              <a:latin typeface="Broadway" pitchFamily="82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242670" y="44285"/>
            <a:ext cx="1223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/>
              <a:t>Conclusion</a:t>
            </a:r>
            <a:endParaRPr lang="zh-CN" altLang="en-US" b="1" dirty="0"/>
          </a:p>
        </p:txBody>
      </p:sp>
      <p:sp>
        <p:nvSpPr>
          <p:cNvPr id="5" name="椭圆 4"/>
          <p:cNvSpPr/>
          <p:nvPr/>
        </p:nvSpPr>
        <p:spPr>
          <a:xfrm>
            <a:off x="669389" y="987574"/>
            <a:ext cx="1440160" cy="144016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31750">
            <a:solidFill>
              <a:srgbClr val="FFC000">
                <a:alpha val="9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267744" y="1408071"/>
            <a:ext cx="5256584" cy="167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6">
                  <a:lumMod val="75000"/>
                </a:schemeClr>
              </a:buClr>
              <a:buFontTx/>
              <a:buChar char="-"/>
            </a:pPr>
            <a:r>
              <a:rPr lang="en-US" altLang="zh-CN" sz="1400" dirty="0"/>
              <a:t>Some Certain Genres for Making Profit</a:t>
            </a:r>
          </a:p>
          <a:p>
            <a:pPr marL="285750" indent="-285750">
              <a:lnSpc>
                <a:spcPct val="150000"/>
              </a:lnSpc>
              <a:buClr>
                <a:schemeClr val="accent6">
                  <a:lumMod val="75000"/>
                </a:schemeClr>
              </a:buClr>
              <a:buFontTx/>
              <a:buChar char="-"/>
            </a:pPr>
            <a:r>
              <a:rPr lang="en-US" altLang="zh-CN" sz="1400" dirty="0"/>
              <a:t>Movie Title Not Too Long</a:t>
            </a:r>
          </a:p>
          <a:p>
            <a:pPr marL="285750" indent="-285750">
              <a:lnSpc>
                <a:spcPct val="150000"/>
              </a:lnSpc>
              <a:buClr>
                <a:schemeClr val="accent6">
                  <a:lumMod val="75000"/>
                </a:schemeClr>
              </a:buClr>
              <a:buFontTx/>
              <a:buChar char="-"/>
            </a:pPr>
            <a:r>
              <a:rPr lang="en-US" altLang="zh-CN" sz="1400" dirty="0"/>
              <a:t>Gross =&gt; </a:t>
            </a:r>
            <a:r>
              <a:rPr lang="en-US" altLang="zh-CN" sz="1400" dirty="0" err="1"/>
              <a:t>imdb</a:t>
            </a:r>
            <a:r>
              <a:rPr lang="en-US" altLang="zh-CN" sz="1400" dirty="0"/>
              <a:t> rating, Wins and Nominations =&gt; Tomato Rating</a:t>
            </a:r>
          </a:p>
          <a:p>
            <a:pPr marL="285750" indent="-285750">
              <a:lnSpc>
                <a:spcPct val="150000"/>
              </a:lnSpc>
              <a:buClr>
                <a:schemeClr val="accent6">
                  <a:lumMod val="75000"/>
                </a:schemeClr>
              </a:buClr>
              <a:buFontTx/>
              <a:buChar char="-"/>
            </a:pPr>
            <a:endParaRPr lang="en-US" altLang="zh-CN" sz="1400" dirty="0"/>
          </a:p>
          <a:p>
            <a:pPr marL="285750" marR="0" lvl="0" indent="-2857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>
                  <a:lumMod val="75000"/>
                </a:schemeClr>
              </a:buClr>
              <a:buSzTx/>
              <a:buFontTx/>
              <a:buNone/>
              <a:tabLst/>
              <a:defRPr/>
            </a:pPr>
            <a:endParaRPr lang="en-US" altLang="zh-CN" sz="1400" dirty="0"/>
          </a:p>
        </p:txBody>
      </p:sp>
      <p:sp>
        <p:nvSpPr>
          <p:cNvPr id="8" name="矩形 7"/>
          <p:cNvSpPr/>
          <p:nvPr/>
        </p:nvSpPr>
        <p:spPr>
          <a:xfrm>
            <a:off x="2267744" y="1023341"/>
            <a:ext cx="46869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F2C400"/>
                </a:solidFill>
              </a:rPr>
              <a:t>Useful Recommendations for Movie Producers:</a:t>
            </a:r>
            <a:endParaRPr lang="en-US" altLang="zh-CN" dirty="0"/>
          </a:p>
        </p:txBody>
      </p:sp>
      <p:sp>
        <p:nvSpPr>
          <p:cNvPr id="10" name="椭圆 9"/>
          <p:cNvSpPr/>
          <p:nvPr/>
        </p:nvSpPr>
        <p:spPr>
          <a:xfrm>
            <a:off x="7151391" y="3078008"/>
            <a:ext cx="1480811" cy="1480811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 w="31750">
            <a:solidFill>
              <a:srgbClr val="5959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868294" y="3003798"/>
            <a:ext cx="5256584" cy="1443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chemeClr val="accent6">
                  <a:lumMod val="75000"/>
                </a:schemeClr>
              </a:buClr>
            </a:pPr>
            <a:r>
              <a:rPr lang="en-US" altLang="zh-CN" b="1" dirty="0">
                <a:solidFill>
                  <a:srgbClr val="595959"/>
                </a:solidFill>
              </a:rPr>
              <a:t>Useful Recommendations for Streaming Companies:</a:t>
            </a:r>
          </a:p>
          <a:p>
            <a:pPr marL="285750" indent="-285750">
              <a:lnSpc>
                <a:spcPct val="150000"/>
              </a:lnSpc>
              <a:buClr>
                <a:schemeClr val="accent6">
                  <a:lumMod val="75000"/>
                </a:schemeClr>
              </a:buClr>
              <a:buFontTx/>
              <a:buChar char="-"/>
            </a:pPr>
            <a:r>
              <a:rPr lang="en-US" altLang="zh-CN" sz="1400" dirty="0"/>
              <a:t>High Gross in US =&gt; High Gross all over the world</a:t>
            </a:r>
          </a:p>
          <a:p>
            <a:pPr marL="285750" indent="-285750">
              <a:lnSpc>
                <a:spcPct val="150000"/>
              </a:lnSpc>
              <a:buClr>
                <a:schemeClr val="accent6">
                  <a:lumMod val="75000"/>
                </a:schemeClr>
              </a:buClr>
              <a:buFontTx/>
              <a:buChar char="-"/>
            </a:pPr>
            <a:r>
              <a:rPr lang="en-US" altLang="zh-CN" sz="1400" dirty="0"/>
              <a:t>Optimum Runtime for more profit: (140,</a:t>
            </a:r>
            <a:r>
              <a:rPr lang="zh-CN" altLang="en-US" sz="1400" dirty="0"/>
              <a:t> </a:t>
            </a:r>
            <a:r>
              <a:rPr lang="en-US" altLang="zh-CN" sz="1400" dirty="0"/>
              <a:t>170) minutes</a:t>
            </a:r>
          </a:p>
          <a:p>
            <a:pPr marL="285750" indent="-285750">
              <a:lnSpc>
                <a:spcPct val="150000"/>
              </a:lnSpc>
              <a:buClr>
                <a:schemeClr val="accent6">
                  <a:lumMod val="75000"/>
                </a:schemeClr>
              </a:buClr>
              <a:buFontTx/>
              <a:buChar char="-"/>
            </a:pPr>
            <a:r>
              <a:rPr lang="en-US" altLang="zh-CN" sz="1400" dirty="0"/>
              <a:t>Release Movie in May, June, July, December</a:t>
            </a:r>
          </a:p>
        </p:txBody>
      </p:sp>
    </p:spTree>
    <p:extLst>
      <p:ext uri="{BB962C8B-B14F-4D97-AF65-F5344CB8AC3E}">
        <p14:creationId xmlns:p14="http://schemas.microsoft.com/office/powerpoint/2010/main" val="12683871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图片 369">
            <a:extLst>
              <a:ext uri="{FF2B5EF4-FFF2-40B4-BE49-F238E27FC236}">
                <a16:creationId xmlns:a16="http://schemas.microsoft.com/office/drawing/2014/main" id="{B4BF032E-DB57-4094-A455-DC5FA54B45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20000"/>
          </a:blip>
          <a:srcRect l="49280"/>
          <a:stretch/>
        </p:blipFill>
        <p:spPr>
          <a:xfrm>
            <a:off x="4506175" y="-63199"/>
            <a:ext cx="4729265" cy="5243856"/>
          </a:xfrm>
          <a:prstGeom prst="rect">
            <a:avLst/>
          </a:prstGeom>
        </p:spPr>
      </p:pic>
      <p:pic>
        <p:nvPicPr>
          <p:cNvPr id="369" name="图片 368">
            <a:extLst>
              <a:ext uri="{FF2B5EF4-FFF2-40B4-BE49-F238E27FC236}">
                <a16:creationId xmlns:a16="http://schemas.microsoft.com/office/drawing/2014/main" id="{93DEDA24-2563-4E79-9408-E99105B707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20000"/>
          </a:blip>
          <a:srcRect r="50679"/>
          <a:stretch/>
        </p:blipFill>
        <p:spPr>
          <a:xfrm>
            <a:off x="-91440" y="-66076"/>
            <a:ext cx="4601340" cy="5246733"/>
          </a:xfrm>
          <a:prstGeom prst="rect">
            <a:avLst/>
          </a:prstGeom>
        </p:spPr>
      </p:pic>
      <p:grpSp>
        <p:nvGrpSpPr>
          <p:cNvPr id="137" name="组合 136">
            <a:extLst>
              <a:ext uri="{FF2B5EF4-FFF2-40B4-BE49-F238E27FC236}">
                <a16:creationId xmlns:a16="http://schemas.microsoft.com/office/drawing/2014/main" id="{4C46ECAF-E0F0-49D0-827E-EF4A3BA9B555}"/>
              </a:ext>
            </a:extLst>
          </p:cNvPr>
          <p:cNvGrpSpPr/>
          <p:nvPr/>
        </p:nvGrpSpPr>
        <p:grpSpPr>
          <a:xfrm>
            <a:off x="-1906848" y="3642935"/>
            <a:ext cx="7242617" cy="85725"/>
            <a:chOff x="-111800" y="6407270"/>
            <a:chExt cx="9656823" cy="114300"/>
          </a:xfrm>
        </p:grpSpPr>
        <p:cxnSp>
          <p:nvCxnSpPr>
            <p:cNvPr id="138" name="直接连接符 137">
              <a:extLst>
                <a:ext uri="{FF2B5EF4-FFF2-40B4-BE49-F238E27FC236}">
                  <a16:creationId xmlns:a16="http://schemas.microsoft.com/office/drawing/2014/main" id="{6DEB969E-EC30-4FDD-B79A-69DA35B2B639}"/>
                </a:ext>
              </a:extLst>
            </p:cNvPr>
            <p:cNvCxnSpPr/>
            <p:nvPr/>
          </p:nvCxnSpPr>
          <p:spPr>
            <a:xfrm flipH="1">
              <a:off x="-11180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接连接符 138">
              <a:extLst>
                <a:ext uri="{FF2B5EF4-FFF2-40B4-BE49-F238E27FC236}">
                  <a16:creationId xmlns:a16="http://schemas.microsoft.com/office/drawing/2014/main" id="{2E22B7FB-EC1E-41CB-B06C-BD8B60B20BD2}"/>
                </a:ext>
              </a:extLst>
            </p:cNvPr>
            <p:cNvCxnSpPr/>
            <p:nvPr/>
          </p:nvCxnSpPr>
          <p:spPr>
            <a:xfrm flipH="1">
              <a:off x="-2709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>
              <a:extLst>
                <a:ext uri="{FF2B5EF4-FFF2-40B4-BE49-F238E27FC236}">
                  <a16:creationId xmlns:a16="http://schemas.microsoft.com/office/drawing/2014/main" id="{956ECF2E-73D1-4948-A361-C3449CF88999}"/>
                </a:ext>
              </a:extLst>
            </p:cNvPr>
            <p:cNvCxnSpPr/>
            <p:nvPr/>
          </p:nvCxnSpPr>
          <p:spPr>
            <a:xfrm flipH="1">
              <a:off x="5761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>
              <a:extLst>
                <a:ext uri="{FF2B5EF4-FFF2-40B4-BE49-F238E27FC236}">
                  <a16:creationId xmlns:a16="http://schemas.microsoft.com/office/drawing/2014/main" id="{54EC5ED8-9123-4A96-8735-0182F180F39D}"/>
                </a:ext>
              </a:extLst>
            </p:cNvPr>
            <p:cNvCxnSpPr/>
            <p:nvPr/>
          </p:nvCxnSpPr>
          <p:spPr>
            <a:xfrm flipH="1">
              <a:off x="14232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>
              <a:extLst>
                <a:ext uri="{FF2B5EF4-FFF2-40B4-BE49-F238E27FC236}">
                  <a16:creationId xmlns:a16="http://schemas.microsoft.com/office/drawing/2014/main" id="{ACDDA973-FBA2-439D-A3A4-69E51683AD49}"/>
                </a:ext>
              </a:extLst>
            </p:cNvPr>
            <p:cNvCxnSpPr/>
            <p:nvPr/>
          </p:nvCxnSpPr>
          <p:spPr>
            <a:xfrm flipH="1">
              <a:off x="22703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接连接符 142">
              <a:extLst>
                <a:ext uri="{FF2B5EF4-FFF2-40B4-BE49-F238E27FC236}">
                  <a16:creationId xmlns:a16="http://schemas.microsoft.com/office/drawing/2014/main" id="{F29B2CC2-5A2D-4B06-942E-988D048D8054}"/>
                </a:ext>
              </a:extLst>
            </p:cNvPr>
            <p:cNvCxnSpPr/>
            <p:nvPr/>
          </p:nvCxnSpPr>
          <p:spPr>
            <a:xfrm flipH="1">
              <a:off x="31174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>
              <a:extLst>
                <a:ext uri="{FF2B5EF4-FFF2-40B4-BE49-F238E27FC236}">
                  <a16:creationId xmlns:a16="http://schemas.microsoft.com/office/drawing/2014/main" id="{21D4F212-37C3-4BA3-B117-BB47AEFC4527}"/>
                </a:ext>
              </a:extLst>
            </p:cNvPr>
            <p:cNvCxnSpPr/>
            <p:nvPr/>
          </p:nvCxnSpPr>
          <p:spPr>
            <a:xfrm flipH="1">
              <a:off x="39645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>
              <a:extLst>
                <a:ext uri="{FF2B5EF4-FFF2-40B4-BE49-F238E27FC236}">
                  <a16:creationId xmlns:a16="http://schemas.microsoft.com/office/drawing/2014/main" id="{F0D15AD9-62D5-4C1F-A6D8-DB400025C487}"/>
                </a:ext>
              </a:extLst>
            </p:cNvPr>
            <p:cNvCxnSpPr/>
            <p:nvPr/>
          </p:nvCxnSpPr>
          <p:spPr>
            <a:xfrm flipH="1">
              <a:off x="48116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>
              <a:extLst>
                <a:ext uri="{FF2B5EF4-FFF2-40B4-BE49-F238E27FC236}">
                  <a16:creationId xmlns:a16="http://schemas.microsoft.com/office/drawing/2014/main" id="{50A4173B-01F5-4D4D-9980-98DE409EB8F4}"/>
                </a:ext>
              </a:extLst>
            </p:cNvPr>
            <p:cNvCxnSpPr/>
            <p:nvPr/>
          </p:nvCxnSpPr>
          <p:spPr>
            <a:xfrm flipH="1">
              <a:off x="565876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>
              <a:extLst>
                <a:ext uri="{FF2B5EF4-FFF2-40B4-BE49-F238E27FC236}">
                  <a16:creationId xmlns:a16="http://schemas.microsoft.com/office/drawing/2014/main" id="{C3129DFA-9D3E-4FCE-8E17-E14BBBB64DEB}"/>
                </a:ext>
              </a:extLst>
            </p:cNvPr>
            <p:cNvCxnSpPr/>
            <p:nvPr/>
          </p:nvCxnSpPr>
          <p:spPr>
            <a:xfrm flipH="1">
              <a:off x="650586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>
              <a:extLst>
                <a:ext uri="{FF2B5EF4-FFF2-40B4-BE49-F238E27FC236}">
                  <a16:creationId xmlns:a16="http://schemas.microsoft.com/office/drawing/2014/main" id="{02F42C60-B0DE-477A-9593-C07915353A26}"/>
                </a:ext>
              </a:extLst>
            </p:cNvPr>
            <p:cNvCxnSpPr/>
            <p:nvPr/>
          </p:nvCxnSpPr>
          <p:spPr>
            <a:xfrm flipH="1">
              <a:off x="73529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接连接符 148">
              <a:extLst>
                <a:ext uri="{FF2B5EF4-FFF2-40B4-BE49-F238E27FC236}">
                  <a16:creationId xmlns:a16="http://schemas.microsoft.com/office/drawing/2014/main" id="{B8A0B124-2F40-4568-81F0-22BD1179AA40}"/>
                </a:ext>
              </a:extLst>
            </p:cNvPr>
            <p:cNvCxnSpPr/>
            <p:nvPr/>
          </p:nvCxnSpPr>
          <p:spPr>
            <a:xfrm flipH="1">
              <a:off x="82000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>
              <a:extLst>
                <a:ext uri="{FF2B5EF4-FFF2-40B4-BE49-F238E27FC236}">
                  <a16:creationId xmlns:a16="http://schemas.microsoft.com/office/drawing/2014/main" id="{FCEF0AB7-5AB8-4173-B7AD-2659BB5AA51C}"/>
                </a:ext>
              </a:extLst>
            </p:cNvPr>
            <p:cNvCxnSpPr/>
            <p:nvPr/>
          </p:nvCxnSpPr>
          <p:spPr>
            <a:xfrm flipH="1">
              <a:off x="90471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连接符 150">
              <a:extLst>
                <a:ext uri="{FF2B5EF4-FFF2-40B4-BE49-F238E27FC236}">
                  <a16:creationId xmlns:a16="http://schemas.microsoft.com/office/drawing/2014/main" id="{234BCF46-60DF-4B41-B1B9-8446B01A8AB0}"/>
                </a:ext>
              </a:extLst>
            </p:cNvPr>
            <p:cNvCxnSpPr/>
            <p:nvPr/>
          </p:nvCxnSpPr>
          <p:spPr>
            <a:xfrm flipH="1">
              <a:off x="989424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>
              <a:extLst>
                <a:ext uri="{FF2B5EF4-FFF2-40B4-BE49-F238E27FC236}">
                  <a16:creationId xmlns:a16="http://schemas.microsoft.com/office/drawing/2014/main" id="{16896D80-3D76-4093-9018-47E53276AA1B}"/>
                </a:ext>
              </a:extLst>
            </p:cNvPr>
            <p:cNvCxnSpPr/>
            <p:nvPr/>
          </p:nvCxnSpPr>
          <p:spPr>
            <a:xfrm flipH="1">
              <a:off x="1074134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接连接符 152">
              <a:extLst>
                <a:ext uri="{FF2B5EF4-FFF2-40B4-BE49-F238E27FC236}">
                  <a16:creationId xmlns:a16="http://schemas.microsoft.com/office/drawing/2014/main" id="{547A1437-E9D9-403C-A2B9-540DA446A15D}"/>
                </a:ext>
              </a:extLst>
            </p:cNvPr>
            <p:cNvCxnSpPr/>
            <p:nvPr/>
          </p:nvCxnSpPr>
          <p:spPr>
            <a:xfrm flipH="1">
              <a:off x="1158843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>
              <a:extLst>
                <a:ext uri="{FF2B5EF4-FFF2-40B4-BE49-F238E27FC236}">
                  <a16:creationId xmlns:a16="http://schemas.microsoft.com/office/drawing/2014/main" id="{9124612F-C431-4882-8E1E-771D28DEA718}"/>
                </a:ext>
              </a:extLst>
            </p:cNvPr>
            <p:cNvCxnSpPr/>
            <p:nvPr/>
          </p:nvCxnSpPr>
          <p:spPr>
            <a:xfrm flipH="1">
              <a:off x="1243553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接连接符 154">
              <a:extLst>
                <a:ext uri="{FF2B5EF4-FFF2-40B4-BE49-F238E27FC236}">
                  <a16:creationId xmlns:a16="http://schemas.microsoft.com/office/drawing/2014/main" id="{AB1D4326-D2D3-4AA1-807D-6DF4E27D53E0}"/>
                </a:ext>
              </a:extLst>
            </p:cNvPr>
            <p:cNvCxnSpPr/>
            <p:nvPr/>
          </p:nvCxnSpPr>
          <p:spPr>
            <a:xfrm flipH="1">
              <a:off x="1328262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接连接符 155">
              <a:extLst>
                <a:ext uri="{FF2B5EF4-FFF2-40B4-BE49-F238E27FC236}">
                  <a16:creationId xmlns:a16="http://schemas.microsoft.com/office/drawing/2014/main" id="{D39D65F9-53D1-4AA2-8C46-C333C5265572}"/>
                </a:ext>
              </a:extLst>
            </p:cNvPr>
            <p:cNvCxnSpPr/>
            <p:nvPr/>
          </p:nvCxnSpPr>
          <p:spPr>
            <a:xfrm flipH="1">
              <a:off x="1412972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接连接符 156">
              <a:extLst>
                <a:ext uri="{FF2B5EF4-FFF2-40B4-BE49-F238E27FC236}">
                  <a16:creationId xmlns:a16="http://schemas.microsoft.com/office/drawing/2014/main" id="{2BA8E1F6-A197-419D-9B72-EF12F516BEE9}"/>
                </a:ext>
              </a:extLst>
            </p:cNvPr>
            <p:cNvCxnSpPr/>
            <p:nvPr/>
          </p:nvCxnSpPr>
          <p:spPr>
            <a:xfrm flipH="1">
              <a:off x="1497681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>
              <a:extLst>
                <a:ext uri="{FF2B5EF4-FFF2-40B4-BE49-F238E27FC236}">
                  <a16:creationId xmlns:a16="http://schemas.microsoft.com/office/drawing/2014/main" id="{672C20E8-D962-4CE5-8CFF-80351859F9A2}"/>
                </a:ext>
              </a:extLst>
            </p:cNvPr>
            <p:cNvCxnSpPr/>
            <p:nvPr/>
          </p:nvCxnSpPr>
          <p:spPr>
            <a:xfrm flipH="1">
              <a:off x="1582391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接连接符 158">
              <a:extLst>
                <a:ext uri="{FF2B5EF4-FFF2-40B4-BE49-F238E27FC236}">
                  <a16:creationId xmlns:a16="http://schemas.microsoft.com/office/drawing/2014/main" id="{034D1308-69A2-45CE-A019-1D619AF47251}"/>
                </a:ext>
              </a:extLst>
            </p:cNvPr>
            <p:cNvCxnSpPr/>
            <p:nvPr/>
          </p:nvCxnSpPr>
          <p:spPr>
            <a:xfrm flipH="1">
              <a:off x="166710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连接符 159">
              <a:extLst>
                <a:ext uri="{FF2B5EF4-FFF2-40B4-BE49-F238E27FC236}">
                  <a16:creationId xmlns:a16="http://schemas.microsoft.com/office/drawing/2014/main" id="{85B1192A-4C1C-4C53-BE47-5761764B6C7B}"/>
                </a:ext>
              </a:extLst>
            </p:cNvPr>
            <p:cNvCxnSpPr/>
            <p:nvPr/>
          </p:nvCxnSpPr>
          <p:spPr>
            <a:xfrm flipH="1">
              <a:off x="175181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连接符 160">
              <a:extLst>
                <a:ext uri="{FF2B5EF4-FFF2-40B4-BE49-F238E27FC236}">
                  <a16:creationId xmlns:a16="http://schemas.microsoft.com/office/drawing/2014/main" id="{7C71ECD1-E3FF-4E6C-812F-5239659D510B}"/>
                </a:ext>
              </a:extLst>
            </p:cNvPr>
            <p:cNvCxnSpPr/>
            <p:nvPr/>
          </p:nvCxnSpPr>
          <p:spPr>
            <a:xfrm flipH="1">
              <a:off x="183651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连接符 161">
              <a:extLst>
                <a:ext uri="{FF2B5EF4-FFF2-40B4-BE49-F238E27FC236}">
                  <a16:creationId xmlns:a16="http://schemas.microsoft.com/office/drawing/2014/main" id="{D71EA2E3-D7E1-4CFE-B320-82AA20B25F3C}"/>
                </a:ext>
              </a:extLst>
            </p:cNvPr>
            <p:cNvCxnSpPr/>
            <p:nvPr/>
          </p:nvCxnSpPr>
          <p:spPr>
            <a:xfrm flipH="1">
              <a:off x="192122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连接符 162">
              <a:extLst>
                <a:ext uri="{FF2B5EF4-FFF2-40B4-BE49-F238E27FC236}">
                  <a16:creationId xmlns:a16="http://schemas.microsoft.com/office/drawing/2014/main" id="{9C38E974-3D42-4048-8B90-F73296900C51}"/>
                </a:ext>
              </a:extLst>
            </p:cNvPr>
            <p:cNvCxnSpPr/>
            <p:nvPr/>
          </p:nvCxnSpPr>
          <p:spPr>
            <a:xfrm flipH="1">
              <a:off x="200593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>
              <a:extLst>
                <a:ext uri="{FF2B5EF4-FFF2-40B4-BE49-F238E27FC236}">
                  <a16:creationId xmlns:a16="http://schemas.microsoft.com/office/drawing/2014/main" id="{28E2F55C-C938-4DEE-9620-DBEB79B66706}"/>
                </a:ext>
              </a:extLst>
            </p:cNvPr>
            <p:cNvCxnSpPr/>
            <p:nvPr/>
          </p:nvCxnSpPr>
          <p:spPr>
            <a:xfrm flipH="1">
              <a:off x="209064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接连接符 164">
              <a:extLst>
                <a:ext uri="{FF2B5EF4-FFF2-40B4-BE49-F238E27FC236}">
                  <a16:creationId xmlns:a16="http://schemas.microsoft.com/office/drawing/2014/main" id="{81878BD0-6D54-4104-9216-9F7B488E1F63}"/>
                </a:ext>
              </a:extLst>
            </p:cNvPr>
            <p:cNvCxnSpPr/>
            <p:nvPr/>
          </p:nvCxnSpPr>
          <p:spPr>
            <a:xfrm flipH="1">
              <a:off x="217535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接连接符 165">
              <a:extLst>
                <a:ext uri="{FF2B5EF4-FFF2-40B4-BE49-F238E27FC236}">
                  <a16:creationId xmlns:a16="http://schemas.microsoft.com/office/drawing/2014/main" id="{C8C3D324-AA9A-454E-85D0-F7C10A3739C3}"/>
                </a:ext>
              </a:extLst>
            </p:cNvPr>
            <p:cNvCxnSpPr/>
            <p:nvPr/>
          </p:nvCxnSpPr>
          <p:spPr>
            <a:xfrm flipH="1">
              <a:off x="226006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接连接符 166">
              <a:extLst>
                <a:ext uri="{FF2B5EF4-FFF2-40B4-BE49-F238E27FC236}">
                  <a16:creationId xmlns:a16="http://schemas.microsoft.com/office/drawing/2014/main" id="{31066A91-A764-4E77-B000-6C7916D46AEB}"/>
                </a:ext>
              </a:extLst>
            </p:cNvPr>
            <p:cNvCxnSpPr/>
            <p:nvPr/>
          </p:nvCxnSpPr>
          <p:spPr>
            <a:xfrm flipH="1">
              <a:off x="234477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接连接符 167">
              <a:extLst>
                <a:ext uri="{FF2B5EF4-FFF2-40B4-BE49-F238E27FC236}">
                  <a16:creationId xmlns:a16="http://schemas.microsoft.com/office/drawing/2014/main" id="{9F26778B-CB22-4C32-94B1-D55FAB7459F0}"/>
                </a:ext>
              </a:extLst>
            </p:cNvPr>
            <p:cNvCxnSpPr/>
            <p:nvPr/>
          </p:nvCxnSpPr>
          <p:spPr>
            <a:xfrm flipH="1">
              <a:off x="2429486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接连接符 168">
              <a:extLst>
                <a:ext uri="{FF2B5EF4-FFF2-40B4-BE49-F238E27FC236}">
                  <a16:creationId xmlns:a16="http://schemas.microsoft.com/office/drawing/2014/main" id="{79FFA642-CFFE-423F-B9C9-277D9D525EC1}"/>
                </a:ext>
              </a:extLst>
            </p:cNvPr>
            <p:cNvCxnSpPr/>
            <p:nvPr/>
          </p:nvCxnSpPr>
          <p:spPr>
            <a:xfrm flipH="1">
              <a:off x="2514196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接连接符 169">
              <a:extLst>
                <a:ext uri="{FF2B5EF4-FFF2-40B4-BE49-F238E27FC236}">
                  <a16:creationId xmlns:a16="http://schemas.microsoft.com/office/drawing/2014/main" id="{26DC4711-903C-44C6-94E5-7DE74957F402}"/>
                </a:ext>
              </a:extLst>
            </p:cNvPr>
            <p:cNvCxnSpPr/>
            <p:nvPr/>
          </p:nvCxnSpPr>
          <p:spPr>
            <a:xfrm flipH="1">
              <a:off x="259890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接连接符 170">
              <a:extLst>
                <a:ext uri="{FF2B5EF4-FFF2-40B4-BE49-F238E27FC236}">
                  <a16:creationId xmlns:a16="http://schemas.microsoft.com/office/drawing/2014/main" id="{F977DB12-05B0-4032-930F-8E99B9900E21}"/>
                </a:ext>
              </a:extLst>
            </p:cNvPr>
            <p:cNvCxnSpPr/>
            <p:nvPr/>
          </p:nvCxnSpPr>
          <p:spPr>
            <a:xfrm flipH="1">
              <a:off x="268361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接连接符 171">
              <a:extLst>
                <a:ext uri="{FF2B5EF4-FFF2-40B4-BE49-F238E27FC236}">
                  <a16:creationId xmlns:a16="http://schemas.microsoft.com/office/drawing/2014/main" id="{41F72B15-1A71-400D-A971-BB32F384D923}"/>
                </a:ext>
              </a:extLst>
            </p:cNvPr>
            <p:cNvCxnSpPr/>
            <p:nvPr/>
          </p:nvCxnSpPr>
          <p:spPr>
            <a:xfrm flipH="1">
              <a:off x="2768324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接连接符 172">
              <a:extLst>
                <a:ext uri="{FF2B5EF4-FFF2-40B4-BE49-F238E27FC236}">
                  <a16:creationId xmlns:a16="http://schemas.microsoft.com/office/drawing/2014/main" id="{71CBCF18-2860-4E94-9E61-E0A1B6CB90BF}"/>
                </a:ext>
              </a:extLst>
            </p:cNvPr>
            <p:cNvCxnSpPr/>
            <p:nvPr/>
          </p:nvCxnSpPr>
          <p:spPr>
            <a:xfrm flipH="1">
              <a:off x="2853034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接连接符 173">
              <a:extLst>
                <a:ext uri="{FF2B5EF4-FFF2-40B4-BE49-F238E27FC236}">
                  <a16:creationId xmlns:a16="http://schemas.microsoft.com/office/drawing/2014/main" id="{43795FAD-52BF-43CF-8637-E7FBBBB663D1}"/>
                </a:ext>
              </a:extLst>
            </p:cNvPr>
            <p:cNvCxnSpPr/>
            <p:nvPr/>
          </p:nvCxnSpPr>
          <p:spPr>
            <a:xfrm flipH="1">
              <a:off x="2937743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接连接符 174">
              <a:extLst>
                <a:ext uri="{FF2B5EF4-FFF2-40B4-BE49-F238E27FC236}">
                  <a16:creationId xmlns:a16="http://schemas.microsoft.com/office/drawing/2014/main" id="{3F5D67C6-3DA2-48C2-82C2-2316680732E8}"/>
                </a:ext>
              </a:extLst>
            </p:cNvPr>
            <p:cNvCxnSpPr/>
            <p:nvPr/>
          </p:nvCxnSpPr>
          <p:spPr>
            <a:xfrm flipH="1">
              <a:off x="3022453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接连接符 175">
              <a:extLst>
                <a:ext uri="{FF2B5EF4-FFF2-40B4-BE49-F238E27FC236}">
                  <a16:creationId xmlns:a16="http://schemas.microsoft.com/office/drawing/2014/main" id="{688C29F2-4293-4F8A-BA85-185552C7CA3D}"/>
                </a:ext>
              </a:extLst>
            </p:cNvPr>
            <p:cNvCxnSpPr/>
            <p:nvPr/>
          </p:nvCxnSpPr>
          <p:spPr>
            <a:xfrm flipH="1">
              <a:off x="3107162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接连接符 176">
              <a:extLst>
                <a:ext uri="{FF2B5EF4-FFF2-40B4-BE49-F238E27FC236}">
                  <a16:creationId xmlns:a16="http://schemas.microsoft.com/office/drawing/2014/main" id="{DCC7B2EF-F564-4E52-B8F5-82CFFADDB8A0}"/>
                </a:ext>
              </a:extLst>
            </p:cNvPr>
            <p:cNvCxnSpPr/>
            <p:nvPr/>
          </p:nvCxnSpPr>
          <p:spPr>
            <a:xfrm flipH="1">
              <a:off x="3191872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>
              <a:extLst>
                <a:ext uri="{FF2B5EF4-FFF2-40B4-BE49-F238E27FC236}">
                  <a16:creationId xmlns:a16="http://schemas.microsoft.com/office/drawing/2014/main" id="{5374D698-B42B-43AE-9657-18F9614A0940}"/>
                </a:ext>
              </a:extLst>
            </p:cNvPr>
            <p:cNvCxnSpPr/>
            <p:nvPr/>
          </p:nvCxnSpPr>
          <p:spPr>
            <a:xfrm flipH="1">
              <a:off x="3276581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>
              <a:extLst>
                <a:ext uri="{FF2B5EF4-FFF2-40B4-BE49-F238E27FC236}">
                  <a16:creationId xmlns:a16="http://schemas.microsoft.com/office/drawing/2014/main" id="{24F85943-1E00-442A-B2A3-FB8420BE7F8F}"/>
                </a:ext>
              </a:extLst>
            </p:cNvPr>
            <p:cNvCxnSpPr/>
            <p:nvPr/>
          </p:nvCxnSpPr>
          <p:spPr>
            <a:xfrm flipH="1">
              <a:off x="3361291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>
              <a:extLst>
                <a:ext uri="{FF2B5EF4-FFF2-40B4-BE49-F238E27FC236}">
                  <a16:creationId xmlns:a16="http://schemas.microsoft.com/office/drawing/2014/main" id="{D7EA6CC1-14D5-47EC-9A0F-88899CAC8824}"/>
                </a:ext>
              </a:extLst>
            </p:cNvPr>
            <p:cNvCxnSpPr/>
            <p:nvPr/>
          </p:nvCxnSpPr>
          <p:spPr>
            <a:xfrm flipH="1">
              <a:off x="344600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直接连接符 180">
              <a:extLst>
                <a:ext uri="{FF2B5EF4-FFF2-40B4-BE49-F238E27FC236}">
                  <a16:creationId xmlns:a16="http://schemas.microsoft.com/office/drawing/2014/main" id="{C9B1378F-3B73-40A8-B384-6C67B65965CE}"/>
                </a:ext>
              </a:extLst>
            </p:cNvPr>
            <p:cNvCxnSpPr/>
            <p:nvPr/>
          </p:nvCxnSpPr>
          <p:spPr>
            <a:xfrm flipH="1">
              <a:off x="353071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接连接符 181">
              <a:extLst>
                <a:ext uri="{FF2B5EF4-FFF2-40B4-BE49-F238E27FC236}">
                  <a16:creationId xmlns:a16="http://schemas.microsoft.com/office/drawing/2014/main" id="{4BB15668-6032-4646-A12D-743B338B78FC}"/>
                </a:ext>
              </a:extLst>
            </p:cNvPr>
            <p:cNvCxnSpPr/>
            <p:nvPr/>
          </p:nvCxnSpPr>
          <p:spPr>
            <a:xfrm flipH="1">
              <a:off x="361541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接连接符 182">
              <a:extLst>
                <a:ext uri="{FF2B5EF4-FFF2-40B4-BE49-F238E27FC236}">
                  <a16:creationId xmlns:a16="http://schemas.microsoft.com/office/drawing/2014/main" id="{68F1F648-F4F3-48B4-8FBA-BF6848D6844A}"/>
                </a:ext>
              </a:extLst>
            </p:cNvPr>
            <p:cNvCxnSpPr/>
            <p:nvPr/>
          </p:nvCxnSpPr>
          <p:spPr>
            <a:xfrm flipH="1">
              <a:off x="370012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接连接符 183">
              <a:extLst>
                <a:ext uri="{FF2B5EF4-FFF2-40B4-BE49-F238E27FC236}">
                  <a16:creationId xmlns:a16="http://schemas.microsoft.com/office/drawing/2014/main" id="{6D0D612F-8170-4F20-82F6-1EC8E70BF3E2}"/>
                </a:ext>
              </a:extLst>
            </p:cNvPr>
            <p:cNvCxnSpPr/>
            <p:nvPr/>
          </p:nvCxnSpPr>
          <p:spPr>
            <a:xfrm flipH="1">
              <a:off x="378483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直接连接符 184">
              <a:extLst>
                <a:ext uri="{FF2B5EF4-FFF2-40B4-BE49-F238E27FC236}">
                  <a16:creationId xmlns:a16="http://schemas.microsoft.com/office/drawing/2014/main" id="{3AF12544-DE7C-41BF-8BE8-DF3DCE875AE0}"/>
                </a:ext>
              </a:extLst>
            </p:cNvPr>
            <p:cNvCxnSpPr/>
            <p:nvPr/>
          </p:nvCxnSpPr>
          <p:spPr>
            <a:xfrm flipH="1">
              <a:off x="386954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直接连接符 185">
              <a:extLst>
                <a:ext uri="{FF2B5EF4-FFF2-40B4-BE49-F238E27FC236}">
                  <a16:creationId xmlns:a16="http://schemas.microsoft.com/office/drawing/2014/main" id="{850EB0EB-943F-430F-9BEB-1BA5809BEFF8}"/>
                </a:ext>
              </a:extLst>
            </p:cNvPr>
            <p:cNvCxnSpPr/>
            <p:nvPr/>
          </p:nvCxnSpPr>
          <p:spPr>
            <a:xfrm flipH="1">
              <a:off x="395425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直接连接符 186">
              <a:extLst>
                <a:ext uri="{FF2B5EF4-FFF2-40B4-BE49-F238E27FC236}">
                  <a16:creationId xmlns:a16="http://schemas.microsoft.com/office/drawing/2014/main" id="{19986F86-EA83-458E-9BD5-1F776993A09C}"/>
                </a:ext>
              </a:extLst>
            </p:cNvPr>
            <p:cNvCxnSpPr/>
            <p:nvPr/>
          </p:nvCxnSpPr>
          <p:spPr>
            <a:xfrm flipH="1">
              <a:off x="403896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接连接符 187">
              <a:extLst>
                <a:ext uri="{FF2B5EF4-FFF2-40B4-BE49-F238E27FC236}">
                  <a16:creationId xmlns:a16="http://schemas.microsoft.com/office/drawing/2014/main" id="{56C27DF8-07C7-4AB4-A4E7-7DBF6C3548FB}"/>
                </a:ext>
              </a:extLst>
            </p:cNvPr>
            <p:cNvCxnSpPr/>
            <p:nvPr/>
          </p:nvCxnSpPr>
          <p:spPr>
            <a:xfrm flipH="1">
              <a:off x="412367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接连接符 188">
              <a:extLst>
                <a:ext uri="{FF2B5EF4-FFF2-40B4-BE49-F238E27FC236}">
                  <a16:creationId xmlns:a16="http://schemas.microsoft.com/office/drawing/2014/main" id="{38732489-EAF9-49D0-9FDE-5280D5D87F78}"/>
                </a:ext>
              </a:extLst>
            </p:cNvPr>
            <p:cNvCxnSpPr/>
            <p:nvPr/>
          </p:nvCxnSpPr>
          <p:spPr>
            <a:xfrm flipH="1">
              <a:off x="4208386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接连接符 189">
              <a:extLst>
                <a:ext uri="{FF2B5EF4-FFF2-40B4-BE49-F238E27FC236}">
                  <a16:creationId xmlns:a16="http://schemas.microsoft.com/office/drawing/2014/main" id="{197EC2BF-4143-4A19-BDC0-9AECC38DC355}"/>
                </a:ext>
              </a:extLst>
            </p:cNvPr>
            <p:cNvCxnSpPr/>
            <p:nvPr/>
          </p:nvCxnSpPr>
          <p:spPr>
            <a:xfrm flipH="1">
              <a:off x="4293096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接连接符 190">
              <a:extLst>
                <a:ext uri="{FF2B5EF4-FFF2-40B4-BE49-F238E27FC236}">
                  <a16:creationId xmlns:a16="http://schemas.microsoft.com/office/drawing/2014/main" id="{4A45852E-F1B0-4FBC-96C2-E64F67EEC22C}"/>
                </a:ext>
              </a:extLst>
            </p:cNvPr>
            <p:cNvCxnSpPr/>
            <p:nvPr/>
          </p:nvCxnSpPr>
          <p:spPr>
            <a:xfrm flipH="1">
              <a:off x="446251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接连接符 191">
              <a:extLst>
                <a:ext uri="{FF2B5EF4-FFF2-40B4-BE49-F238E27FC236}">
                  <a16:creationId xmlns:a16="http://schemas.microsoft.com/office/drawing/2014/main" id="{EBE9797B-4C24-4F7F-8DA3-EEFB72AF2A51}"/>
                </a:ext>
              </a:extLst>
            </p:cNvPr>
            <p:cNvCxnSpPr/>
            <p:nvPr/>
          </p:nvCxnSpPr>
          <p:spPr>
            <a:xfrm flipH="1">
              <a:off x="437780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接连接符 192">
              <a:extLst>
                <a:ext uri="{FF2B5EF4-FFF2-40B4-BE49-F238E27FC236}">
                  <a16:creationId xmlns:a16="http://schemas.microsoft.com/office/drawing/2014/main" id="{5F9D2001-96D9-408A-ADC0-4F5670610155}"/>
                </a:ext>
              </a:extLst>
            </p:cNvPr>
            <p:cNvCxnSpPr/>
            <p:nvPr/>
          </p:nvCxnSpPr>
          <p:spPr>
            <a:xfrm flipH="1">
              <a:off x="4547224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接连接符 193">
              <a:extLst>
                <a:ext uri="{FF2B5EF4-FFF2-40B4-BE49-F238E27FC236}">
                  <a16:creationId xmlns:a16="http://schemas.microsoft.com/office/drawing/2014/main" id="{5FDC12B5-F113-4248-A682-8C62BFB3A085}"/>
                </a:ext>
              </a:extLst>
            </p:cNvPr>
            <p:cNvCxnSpPr/>
            <p:nvPr/>
          </p:nvCxnSpPr>
          <p:spPr>
            <a:xfrm flipH="1">
              <a:off x="4631934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接连接符 194">
              <a:extLst>
                <a:ext uri="{FF2B5EF4-FFF2-40B4-BE49-F238E27FC236}">
                  <a16:creationId xmlns:a16="http://schemas.microsoft.com/office/drawing/2014/main" id="{FCA1A515-7AB7-4387-82F3-BDCE82F507A9}"/>
                </a:ext>
              </a:extLst>
            </p:cNvPr>
            <p:cNvCxnSpPr/>
            <p:nvPr/>
          </p:nvCxnSpPr>
          <p:spPr>
            <a:xfrm flipH="1">
              <a:off x="4716643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接连接符 195">
              <a:extLst>
                <a:ext uri="{FF2B5EF4-FFF2-40B4-BE49-F238E27FC236}">
                  <a16:creationId xmlns:a16="http://schemas.microsoft.com/office/drawing/2014/main" id="{007A8FF6-D548-446A-8F37-178FD9D77D6C}"/>
                </a:ext>
              </a:extLst>
            </p:cNvPr>
            <p:cNvCxnSpPr/>
            <p:nvPr/>
          </p:nvCxnSpPr>
          <p:spPr>
            <a:xfrm flipH="1">
              <a:off x="4801353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接连接符 196">
              <a:extLst>
                <a:ext uri="{FF2B5EF4-FFF2-40B4-BE49-F238E27FC236}">
                  <a16:creationId xmlns:a16="http://schemas.microsoft.com/office/drawing/2014/main" id="{24356A76-7AAA-41C4-87F2-45BD75CA985A}"/>
                </a:ext>
              </a:extLst>
            </p:cNvPr>
            <p:cNvCxnSpPr/>
            <p:nvPr/>
          </p:nvCxnSpPr>
          <p:spPr>
            <a:xfrm flipH="1">
              <a:off x="4886062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接连接符 197">
              <a:extLst>
                <a:ext uri="{FF2B5EF4-FFF2-40B4-BE49-F238E27FC236}">
                  <a16:creationId xmlns:a16="http://schemas.microsoft.com/office/drawing/2014/main" id="{D1DC0986-4177-49F6-A3E6-4BCEDEE23CEA}"/>
                </a:ext>
              </a:extLst>
            </p:cNvPr>
            <p:cNvCxnSpPr/>
            <p:nvPr/>
          </p:nvCxnSpPr>
          <p:spPr>
            <a:xfrm flipH="1">
              <a:off x="4970772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接连接符 198">
              <a:extLst>
                <a:ext uri="{FF2B5EF4-FFF2-40B4-BE49-F238E27FC236}">
                  <a16:creationId xmlns:a16="http://schemas.microsoft.com/office/drawing/2014/main" id="{65A49066-EEF5-4FEA-9EDA-BA8355D38727}"/>
                </a:ext>
              </a:extLst>
            </p:cNvPr>
            <p:cNvCxnSpPr/>
            <p:nvPr/>
          </p:nvCxnSpPr>
          <p:spPr>
            <a:xfrm flipH="1">
              <a:off x="5055481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接连接符 199">
              <a:extLst>
                <a:ext uri="{FF2B5EF4-FFF2-40B4-BE49-F238E27FC236}">
                  <a16:creationId xmlns:a16="http://schemas.microsoft.com/office/drawing/2014/main" id="{ABDC814E-0876-4920-BACE-092DAD3015A3}"/>
                </a:ext>
              </a:extLst>
            </p:cNvPr>
            <p:cNvCxnSpPr/>
            <p:nvPr/>
          </p:nvCxnSpPr>
          <p:spPr>
            <a:xfrm flipH="1">
              <a:off x="5140191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接连接符 200">
              <a:extLst>
                <a:ext uri="{FF2B5EF4-FFF2-40B4-BE49-F238E27FC236}">
                  <a16:creationId xmlns:a16="http://schemas.microsoft.com/office/drawing/2014/main" id="{852D2D48-982A-4513-96D7-B59D06E4DCFA}"/>
                </a:ext>
              </a:extLst>
            </p:cNvPr>
            <p:cNvCxnSpPr/>
            <p:nvPr/>
          </p:nvCxnSpPr>
          <p:spPr>
            <a:xfrm flipH="1">
              <a:off x="5224901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接连接符 201">
              <a:extLst>
                <a:ext uri="{FF2B5EF4-FFF2-40B4-BE49-F238E27FC236}">
                  <a16:creationId xmlns:a16="http://schemas.microsoft.com/office/drawing/2014/main" id="{3F7A35F6-D4CD-45E7-95A8-329F8D59B934}"/>
                </a:ext>
              </a:extLst>
            </p:cNvPr>
            <p:cNvCxnSpPr/>
            <p:nvPr/>
          </p:nvCxnSpPr>
          <p:spPr>
            <a:xfrm flipH="1">
              <a:off x="530961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接连接符 202">
              <a:extLst>
                <a:ext uri="{FF2B5EF4-FFF2-40B4-BE49-F238E27FC236}">
                  <a16:creationId xmlns:a16="http://schemas.microsoft.com/office/drawing/2014/main" id="{7CA3FB6A-A2EF-4B9A-86C0-BB14DB4E7A0F}"/>
                </a:ext>
              </a:extLst>
            </p:cNvPr>
            <p:cNvCxnSpPr/>
            <p:nvPr/>
          </p:nvCxnSpPr>
          <p:spPr>
            <a:xfrm flipH="1">
              <a:off x="539432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>
              <a:extLst>
                <a:ext uri="{FF2B5EF4-FFF2-40B4-BE49-F238E27FC236}">
                  <a16:creationId xmlns:a16="http://schemas.microsoft.com/office/drawing/2014/main" id="{364D2D41-2181-40D3-8B79-204D074AB1BC}"/>
                </a:ext>
              </a:extLst>
            </p:cNvPr>
            <p:cNvCxnSpPr/>
            <p:nvPr/>
          </p:nvCxnSpPr>
          <p:spPr>
            <a:xfrm flipH="1">
              <a:off x="547902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接连接符 204">
              <a:extLst>
                <a:ext uri="{FF2B5EF4-FFF2-40B4-BE49-F238E27FC236}">
                  <a16:creationId xmlns:a16="http://schemas.microsoft.com/office/drawing/2014/main" id="{9E209A2E-CE70-4B91-865F-EFBA6705CF53}"/>
                </a:ext>
              </a:extLst>
            </p:cNvPr>
            <p:cNvCxnSpPr/>
            <p:nvPr/>
          </p:nvCxnSpPr>
          <p:spPr>
            <a:xfrm flipH="1">
              <a:off x="556373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接连接符 205">
              <a:extLst>
                <a:ext uri="{FF2B5EF4-FFF2-40B4-BE49-F238E27FC236}">
                  <a16:creationId xmlns:a16="http://schemas.microsoft.com/office/drawing/2014/main" id="{B29D8E9D-1FBC-49A6-B6E4-B254FF4C3E5B}"/>
                </a:ext>
              </a:extLst>
            </p:cNvPr>
            <p:cNvCxnSpPr/>
            <p:nvPr/>
          </p:nvCxnSpPr>
          <p:spPr>
            <a:xfrm flipH="1">
              <a:off x="564844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接连接符 206">
              <a:extLst>
                <a:ext uri="{FF2B5EF4-FFF2-40B4-BE49-F238E27FC236}">
                  <a16:creationId xmlns:a16="http://schemas.microsoft.com/office/drawing/2014/main" id="{EEB1AA71-3204-4D12-A007-9CE167D183DA}"/>
                </a:ext>
              </a:extLst>
            </p:cNvPr>
            <p:cNvCxnSpPr/>
            <p:nvPr/>
          </p:nvCxnSpPr>
          <p:spPr>
            <a:xfrm flipH="1">
              <a:off x="573315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直接连接符 207">
              <a:extLst>
                <a:ext uri="{FF2B5EF4-FFF2-40B4-BE49-F238E27FC236}">
                  <a16:creationId xmlns:a16="http://schemas.microsoft.com/office/drawing/2014/main" id="{63723120-83B1-44F5-B050-E49E763A5E5C}"/>
                </a:ext>
              </a:extLst>
            </p:cNvPr>
            <p:cNvCxnSpPr/>
            <p:nvPr/>
          </p:nvCxnSpPr>
          <p:spPr>
            <a:xfrm flipH="1">
              <a:off x="581786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接连接符 208">
              <a:extLst>
                <a:ext uri="{FF2B5EF4-FFF2-40B4-BE49-F238E27FC236}">
                  <a16:creationId xmlns:a16="http://schemas.microsoft.com/office/drawing/2014/main" id="{DD8844B3-FCBA-45F2-BBA7-67D2B19BEECF}"/>
                </a:ext>
              </a:extLst>
            </p:cNvPr>
            <p:cNvCxnSpPr/>
            <p:nvPr/>
          </p:nvCxnSpPr>
          <p:spPr>
            <a:xfrm flipH="1">
              <a:off x="590257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接连接符 209">
              <a:extLst>
                <a:ext uri="{FF2B5EF4-FFF2-40B4-BE49-F238E27FC236}">
                  <a16:creationId xmlns:a16="http://schemas.microsoft.com/office/drawing/2014/main" id="{2E23E032-3558-4594-B00A-4FF572C314A4}"/>
                </a:ext>
              </a:extLst>
            </p:cNvPr>
            <p:cNvCxnSpPr/>
            <p:nvPr/>
          </p:nvCxnSpPr>
          <p:spPr>
            <a:xfrm flipH="1">
              <a:off x="5987286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接连接符 210">
              <a:extLst>
                <a:ext uri="{FF2B5EF4-FFF2-40B4-BE49-F238E27FC236}">
                  <a16:creationId xmlns:a16="http://schemas.microsoft.com/office/drawing/2014/main" id="{33672045-41E0-4679-9747-797DCB76B48F}"/>
                </a:ext>
              </a:extLst>
            </p:cNvPr>
            <p:cNvCxnSpPr/>
            <p:nvPr/>
          </p:nvCxnSpPr>
          <p:spPr>
            <a:xfrm flipH="1">
              <a:off x="6071996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接连接符 211">
              <a:extLst>
                <a:ext uri="{FF2B5EF4-FFF2-40B4-BE49-F238E27FC236}">
                  <a16:creationId xmlns:a16="http://schemas.microsoft.com/office/drawing/2014/main" id="{E2AC7A3B-49DE-475C-B9EB-1994E4502554}"/>
                </a:ext>
              </a:extLst>
            </p:cNvPr>
            <p:cNvCxnSpPr/>
            <p:nvPr/>
          </p:nvCxnSpPr>
          <p:spPr>
            <a:xfrm flipH="1">
              <a:off x="615670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接连接符 212">
              <a:extLst>
                <a:ext uri="{FF2B5EF4-FFF2-40B4-BE49-F238E27FC236}">
                  <a16:creationId xmlns:a16="http://schemas.microsoft.com/office/drawing/2014/main" id="{2FA1B3B5-AFFF-4787-BFED-CF1FAA0930E2}"/>
                </a:ext>
              </a:extLst>
            </p:cNvPr>
            <p:cNvCxnSpPr/>
            <p:nvPr/>
          </p:nvCxnSpPr>
          <p:spPr>
            <a:xfrm flipH="1">
              <a:off x="624141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接连接符 213">
              <a:extLst>
                <a:ext uri="{FF2B5EF4-FFF2-40B4-BE49-F238E27FC236}">
                  <a16:creationId xmlns:a16="http://schemas.microsoft.com/office/drawing/2014/main" id="{B160CCC0-8910-4D53-BC02-79F98D2FB840}"/>
                </a:ext>
              </a:extLst>
            </p:cNvPr>
            <p:cNvCxnSpPr/>
            <p:nvPr/>
          </p:nvCxnSpPr>
          <p:spPr>
            <a:xfrm flipH="1">
              <a:off x="6326124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接连接符 214">
              <a:extLst>
                <a:ext uri="{FF2B5EF4-FFF2-40B4-BE49-F238E27FC236}">
                  <a16:creationId xmlns:a16="http://schemas.microsoft.com/office/drawing/2014/main" id="{68B4827F-AC0C-41AA-A0A7-5164451E07DE}"/>
                </a:ext>
              </a:extLst>
            </p:cNvPr>
            <p:cNvCxnSpPr/>
            <p:nvPr/>
          </p:nvCxnSpPr>
          <p:spPr>
            <a:xfrm flipH="1">
              <a:off x="6410834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接连接符 215">
              <a:extLst>
                <a:ext uri="{FF2B5EF4-FFF2-40B4-BE49-F238E27FC236}">
                  <a16:creationId xmlns:a16="http://schemas.microsoft.com/office/drawing/2014/main" id="{81C9F11E-0888-42AA-B6CD-4990641F0975}"/>
                </a:ext>
              </a:extLst>
            </p:cNvPr>
            <p:cNvCxnSpPr/>
            <p:nvPr/>
          </p:nvCxnSpPr>
          <p:spPr>
            <a:xfrm flipH="1">
              <a:off x="6495543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接连接符 216">
              <a:extLst>
                <a:ext uri="{FF2B5EF4-FFF2-40B4-BE49-F238E27FC236}">
                  <a16:creationId xmlns:a16="http://schemas.microsoft.com/office/drawing/2014/main" id="{046CD898-FA80-4273-A557-34632E718A7D}"/>
                </a:ext>
              </a:extLst>
            </p:cNvPr>
            <p:cNvCxnSpPr/>
            <p:nvPr/>
          </p:nvCxnSpPr>
          <p:spPr>
            <a:xfrm flipH="1">
              <a:off x="6580253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接连接符 217">
              <a:extLst>
                <a:ext uri="{FF2B5EF4-FFF2-40B4-BE49-F238E27FC236}">
                  <a16:creationId xmlns:a16="http://schemas.microsoft.com/office/drawing/2014/main" id="{6A4A3971-2908-4A96-86C7-44479D140682}"/>
                </a:ext>
              </a:extLst>
            </p:cNvPr>
            <p:cNvCxnSpPr/>
            <p:nvPr/>
          </p:nvCxnSpPr>
          <p:spPr>
            <a:xfrm flipH="1">
              <a:off x="6664963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接连接符 218">
              <a:extLst>
                <a:ext uri="{FF2B5EF4-FFF2-40B4-BE49-F238E27FC236}">
                  <a16:creationId xmlns:a16="http://schemas.microsoft.com/office/drawing/2014/main" id="{4C15E330-780C-45E2-841A-6D0145D3F84E}"/>
                </a:ext>
              </a:extLst>
            </p:cNvPr>
            <p:cNvCxnSpPr/>
            <p:nvPr/>
          </p:nvCxnSpPr>
          <p:spPr>
            <a:xfrm flipH="1">
              <a:off x="6749672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接连接符 219">
              <a:extLst>
                <a:ext uri="{FF2B5EF4-FFF2-40B4-BE49-F238E27FC236}">
                  <a16:creationId xmlns:a16="http://schemas.microsoft.com/office/drawing/2014/main" id="{D7A4FD26-0705-4DCA-B2CA-1FAB7D61FCFD}"/>
                </a:ext>
              </a:extLst>
            </p:cNvPr>
            <p:cNvCxnSpPr/>
            <p:nvPr/>
          </p:nvCxnSpPr>
          <p:spPr>
            <a:xfrm flipH="1">
              <a:off x="6834382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接连接符 220">
              <a:extLst>
                <a:ext uri="{FF2B5EF4-FFF2-40B4-BE49-F238E27FC236}">
                  <a16:creationId xmlns:a16="http://schemas.microsoft.com/office/drawing/2014/main" id="{6A3BC909-E054-4E3E-966D-3AFE1C0DD303}"/>
                </a:ext>
              </a:extLst>
            </p:cNvPr>
            <p:cNvCxnSpPr/>
            <p:nvPr/>
          </p:nvCxnSpPr>
          <p:spPr>
            <a:xfrm flipH="1">
              <a:off x="6919091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直接连接符 221">
              <a:extLst>
                <a:ext uri="{FF2B5EF4-FFF2-40B4-BE49-F238E27FC236}">
                  <a16:creationId xmlns:a16="http://schemas.microsoft.com/office/drawing/2014/main" id="{6D178B2C-AB66-418E-85CC-F8AD1ACB8C29}"/>
                </a:ext>
              </a:extLst>
            </p:cNvPr>
            <p:cNvCxnSpPr/>
            <p:nvPr/>
          </p:nvCxnSpPr>
          <p:spPr>
            <a:xfrm flipH="1">
              <a:off x="7003801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直接连接符 222">
              <a:extLst>
                <a:ext uri="{FF2B5EF4-FFF2-40B4-BE49-F238E27FC236}">
                  <a16:creationId xmlns:a16="http://schemas.microsoft.com/office/drawing/2014/main" id="{DCFD099D-AA56-474C-B14A-2AFF1EB9CFAA}"/>
                </a:ext>
              </a:extLst>
            </p:cNvPr>
            <p:cNvCxnSpPr/>
            <p:nvPr/>
          </p:nvCxnSpPr>
          <p:spPr>
            <a:xfrm flipH="1">
              <a:off x="708851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接连接符 223">
              <a:extLst>
                <a:ext uri="{FF2B5EF4-FFF2-40B4-BE49-F238E27FC236}">
                  <a16:creationId xmlns:a16="http://schemas.microsoft.com/office/drawing/2014/main" id="{8871CE5E-1824-425E-A225-2014F5A81F23}"/>
                </a:ext>
              </a:extLst>
            </p:cNvPr>
            <p:cNvCxnSpPr/>
            <p:nvPr/>
          </p:nvCxnSpPr>
          <p:spPr>
            <a:xfrm flipH="1">
              <a:off x="717322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直接连接符 224">
              <a:extLst>
                <a:ext uri="{FF2B5EF4-FFF2-40B4-BE49-F238E27FC236}">
                  <a16:creationId xmlns:a16="http://schemas.microsoft.com/office/drawing/2014/main" id="{F2F71AF3-0E0D-4DE6-87B8-17F1868B5C71}"/>
                </a:ext>
              </a:extLst>
            </p:cNvPr>
            <p:cNvCxnSpPr/>
            <p:nvPr/>
          </p:nvCxnSpPr>
          <p:spPr>
            <a:xfrm flipH="1">
              <a:off x="725792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接连接符 225">
              <a:extLst>
                <a:ext uri="{FF2B5EF4-FFF2-40B4-BE49-F238E27FC236}">
                  <a16:creationId xmlns:a16="http://schemas.microsoft.com/office/drawing/2014/main" id="{C42E7799-24AA-47B5-873A-407C34DB7F22}"/>
                </a:ext>
              </a:extLst>
            </p:cNvPr>
            <p:cNvCxnSpPr/>
            <p:nvPr/>
          </p:nvCxnSpPr>
          <p:spPr>
            <a:xfrm flipH="1">
              <a:off x="734263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接连接符 226">
              <a:extLst>
                <a:ext uri="{FF2B5EF4-FFF2-40B4-BE49-F238E27FC236}">
                  <a16:creationId xmlns:a16="http://schemas.microsoft.com/office/drawing/2014/main" id="{17D0A2D6-876E-4C95-A1D1-A765E61EBAB1}"/>
                </a:ext>
              </a:extLst>
            </p:cNvPr>
            <p:cNvCxnSpPr/>
            <p:nvPr/>
          </p:nvCxnSpPr>
          <p:spPr>
            <a:xfrm flipH="1">
              <a:off x="742734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直接连接符 227">
              <a:extLst>
                <a:ext uri="{FF2B5EF4-FFF2-40B4-BE49-F238E27FC236}">
                  <a16:creationId xmlns:a16="http://schemas.microsoft.com/office/drawing/2014/main" id="{493ACD49-65AD-416D-A4CD-09DC3293AFC4}"/>
                </a:ext>
              </a:extLst>
            </p:cNvPr>
            <p:cNvCxnSpPr/>
            <p:nvPr/>
          </p:nvCxnSpPr>
          <p:spPr>
            <a:xfrm flipH="1">
              <a:off x="751205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接连接符 228">
              <a:extLst>
                <a:ext uri="{FF2B5EF4-FFF2-40B4-BE49-F238E27FC236}">
                  <a16:creationId xmlns:a16="http://schemas.microsoft.com/office/drawing/2014/main" id="{60F1C0B5-14E4-4868-B7E1-D43AD26646D0}"/>
                </a:ext>
              </a:extLst>
            </p:cNvPr>
            <p:cNvCxnSpPr/>
            <p:nvPr/>
          </p:nvCxnSpPr>
          <p:spPr>
            <a:xfrm flipH="1">
              <a:off x="759676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接连接符 229">
              <a:extLst>
                <a:ext uri="{FF2B5EF4-FFF2-40B4-BE49-F238E27FC236}">
                  <a16:creationId xmlns:a16="http://schemas.microsoft.com/office/drawing/2014/main" id="{7291A89B-313B-45A1-87D2-C449AE956B5A}"/>
                </a:ext>
              </a:extLst>
            </p:cNvPr>
            <p:cNvCxnSpPr/>
            <p:nvPr/>
          </p:nvCxnSpPr>
          <p:spPr>
            <a:xfrm flipH="1">
              <a:off x="768147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直接连接符 230">
              <a:extLst>
                <a:ext uri="{FF2B5EF4-FFF2-40B4-BE49-F238E27FC236}">
                  <a16:creationId xmlns:a16="http://schemas.microsoft.com/office/drawing/2014/main" id="{5066FDDC-58F6-474C-9A0E-9CA6176DA8FB}"/>
                </a:ext>
              </a:extLst>
            </p:cNvPr>
            <p:cNvCxnSpPr/>
            <p:nvPr/>
          </p:nvCxnSpPr>
          <p:spPr>
            <a:xfrm flipH="1">
              <a:off x="7766186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直接连接符 231">
              <a:extLst>
                <a:ext uri="{FF2B5EF4-FFF2-40B4-BE49-F238E27FC236}">
                  <a16:creationId xmlns:a16="http://schemas.microsoft.com/office/drawing/2014/main" id="{33AC2B72-FDFD-4DE4-A67F-E97264A081CF}"/>
                </a:ext>
              </a:extLst>
            </p:cNvPr>
            <p:cNvCxnSpPr/>
            <p:nvPr/>
          </p:nvCxnSpPr>
          <p:spPr>
            <a:xfrm flipH="1">
              <a:off x="7850896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接连接符 232">
              <a:extLst>
                <a:ext uri="{FF2B5EF4-FFF2-40B4-BE49-F238E27FC236}">
                  <a16:creationId xmlns:a16="http://schemas.microsoft.com/office/drawing/2014/main" id="{F964A6D5-042B-4CE2-A8D6-FBEB75AE40A5}"/>
                </a:ext>
              </a:extLst>
            </p:cNvPr>
            <p:cNvCxnSpPr/>
            <p:nvPr/>
          </p:nvCxnSpPr>
          <p:spPr>
            <a:xfrm flipH="1">
              <a:off x="793560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直接连接符 233">
              <a:extLst>
                <a:ext uri="{FF2B5EF4-FFF2-40B4-BE49-F238E27FC236}">
                  <a16:creationId xmlns:a16="http://schemas.microsoft.com/office/drawing/2014/main" id="{9279C419-2747-4CF4-961C-C5C7044135F3}"/>
                </a:ext>
              </a:extLst>
            </p:cNvPr>
            <p:cNvCxnSpPr/>
            <p:nvPr/>
          </p:nvCxnSpPr>
          <p:spPr>
            <a:xfrm flipH="1">
              <a:off x="802031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直接连接符 234">
              <a:extLst>
                <a:ext uri="{FF2B5EF4-FFF2-40B4-BE49-F238E27FC236}">
                  <a16:creationId xmlns:a16="http://schemas.microsoft.com/office/drawing/2014/main" id="{BF504FF0-0006-4D79-AF82-A236B85C85CA}"/>
                </a:ext>
              </a:extLst>
            </p:cNvPr>
            <p:cNvCxnSpPr/>
            <p:nvPr/>
          </p:nvCxnSpPr>
          <p:spPr>
            <a:xfrm flipH="1">
              <a:off x="810502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接连接符 235">
              <a:extLst>
                <a:ext uri="{FF2B5EF4-FFF2-40B4-BE49-F238E27FC236}">
                  <a16:creationId xmlns:a16="http://schemas.microsoft.com/office/drawing/2014/main" id="{1B969447-821D-43F7-B6BB-D1CE49508211}"/>
                </a:ext>
              </a:extLst>
            </p:cNvPr>
            <p:cNvCxnSpPr/>
            <p:nvPr/>
          </p:nvCxnSpPr>
          <p:spPr>
            <a:xfrm flipH="1">
              <a:off x="8189734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直接连接符 236">
              <a:extLst>
                <a:ext uri="{FF2B5EF4-FFF2-40B4-BE49-F238E27FC236}">
                  <a16:creationId xmlns:a16="http://schemas.microsoft.com/office/drawing/2014/main" id="{A850CFB9-0C57-4907-A5EC-194C86A44B98}"/>
                </a:ext>
              </a:extLst>
            </p:cNvPr>
            <p:cNvCxnSpPr/>
            <p:nvPr/>
          </p:nvCxnSpPr>
          <p:spPr>
            <a:xfrm flipH="1">
              <a:off x="8274444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直接连接符 237">
              <a:extLst>
                <a:ext uri="{FF2B5EF4-FFF2-40B4-BE49-F238E27FC236}">
                  <a16:creationId xmlns:a16="http://schemas.microsoft.com/office/drawing/2014/main" id="{9E719421-D858-4AA8-9626-C8865BB5AD55}"/>
                </a:ext>
              </a:extLst>
            </p:cNvPr>
            <p:cNvCxnSpPr/>
            <p:nvPr/>
          </p:nvCxnSpPr>
          <p:spPr>
            <a:xfrm flipH="1">
              <a:off x="8359153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接连接符 238">
              <a:extLst>
                <a:ext uri="{FF2B5EF4-FFF2-40B4-BE49-F238E27FC236}">
                  <a16:creationId xmlns:a16="http://schemas.microsoft.com/office/drawing/2014/main" id="{C6E8D71E-BAE5-4050-9B0F-4BFE06F4DE91}"/>
                </a:ext>
              </a:extLst>
            </p:cNvPr>
            <p:cNvCxnSpPr/>
            <p:nvPr/>
          </p:nvCxnSpPr>
          <p:spPr>
            <a:xfrm flipH="1">
              <a:off x="8443863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直接连接符 239">
              <a:extLst>
                <a:ext uri="{FF2B5EF4-FFF2-40B4-BE49-F238E27FC236}">
                  <a16:creationId xmlns:a16="http://schemas.microsoft.com/office/drawing/2014/main" id="{2CB26A71-B59C-48BC-9572-0082FB13938B}"/>
                </a:ext>
              </a:extLst>
            </p:cNvPr>
            <p:cNvCxnSpPr/>
            <p:nvPr/>
          </p:nvCxnSpPr>
          <p:spPr>
            <a:xfrm flipH="1">
              <a:off x="8528572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直接连接符 240">
              <a:extLst>
                <a:ext uri="{FF2B5EF4-FFF2-40B4-BE49-F238E27FC236}">
                  <a16:creationId xmlns:a16="http://schemas.microsoft.com/office/drawing/2014/main" id="{0D8292FF-E0AD-4DF8-91C9-C2D8429B9B5A}"/>
                </a:ext>
              </a:extLst>
            </p:cNvPr>
            <p:cNvCxnSpPr/>
            <p:nvPr/>
          </p:nvCxnSpPr>
          <p:spPr>
            <a:xfrm flipH="1">
              <a:off x="8613282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直接连接符 241">
              <a:extLst>
                <a:ext uri="{FF2B5EF4-FFF2-40B4-BE49-F238E27FC236}">
                  <a16:creationId xmlns:a16="http://schemas.microsoft.com/office/drawing/2014/main" id="{2F73846F-E837-4000-A172-041AEEE9B6CB}"/>
                </a:ext>
              </a:extLst>
            </p:cNvPr>
            <p:cNvCxnSpPr/>
            <p:nvPr/>
          </p:nvCxnSpPr>
          <p:spPr>
            <a:xfrm flipH="1">
              <a:off x="8697991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直接连接符 242">
              <a:extLst>
                <a:ext uri="{FF2B5EF4-FFF2-40B4-BE49-F238E27FC236}">
                  <a16:creationId xmlns:a16="http://schemas.microsoft.com/office/drawing/2014/main" id="{CEF837EE-1326-419A-857B-D4BBBF2FE595}"/>
                </a:ext>
              </a:extLst>
            </p:cNvPr>
            <p:cNvCxnSpPr/>
            <p:nvPr/>
          </p:nvCxnSpPr>
          <p:spPr>
            <a:xfrm flipH="1">
              <a:off x="8782701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直接连接符 243">
              <a:extLst>
                <a:ext uri="{FF2B5EF4-FFF2-40B4-BE49-F238E27FC236}">
                  <a16:creationId xmlns:a16="http://schemas.microsoft.com/office/drawing/2014/main" id="{43A59DF3-CAE5-4E84-9B72-AB41BD85E4C0}"/>
                </a:ext>
              </a:extLst>
            </p:cNvPr>
            <p:cNvCxnSpPr/>
            <p:nvPr/>
          </p:nvCxnSpPr>
          <p:spPr>
            <a:xfrm flipH="1">
              <a:off x="886741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直接连接符 244">
              <a:extLst>
                <a:ext uri="{FF2B5EF4-FFF2-40B4-BE49-F238E27FC236}">
                  <a16:creationId xmlns:a16="http://schemas.microsoft.com/office/drawing/2014/main" id="{72E39151-C76D-4B70-BBC7-5B78F608830E}"/>
                </a:ext>
              </a:extLst>
            </p:cNvPr>
            <p:cNvCxnSpPr/>
            <p:nvPr/>
          </p:nvCxnSpPr>
          <p:spPr>
            <a:xfrm flipH="1">
              <a:off x="895212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接连接符 245">
              <a:extLst>
                <a:ext uri="{FF2B5EF4-FFF2-40B4-BE49-F238E27FC236}">
                  <a16:creationId xmlns:a16="http://schemas.microsoft.com/office/drawing/2014/main" id="{07F8DB65-AE64-4B2B-B7C6-7BE545E15A55}"/>
                </a:ext>
              </a:extLst>
            </p:cNvPr>
            <p:cNvCxnSpPr/>
            <p:nvPr/>
          </p:nvCxnSpPr>
          <p:spPr>
            <a:xfrm flipH="1">
              <a:off x="903682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接连接符 246">
              <a:extLst>
                <a:ext uri="{FF2B5EF4-FFF2-40B4-BE49-F238E27FC236}">
                  <a16:creationId xmlns:a16="http://schemas.microsoft.com/office/drawing/2014/main" id="{01052B82-FB5C-4DDA-AD2C-EC1B4853C54D}"/>
                </a:ext>
              </a:extLst>
            </p:cNvPr>
            <p:cNvCxnSpPr/>
            <p:nvPr/>
          </p:nvCxnSpPr>
          <p:spPr>
            <a:xfrm flipH="1">
              <a:off x="912153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接连接符 247">
              <a:extLst>
                <a:ext uri="{FF2B5EF4-FFF2-40B4-BE49-F238E27FC236}">
                  <a16:creationId xmlns:a16="http://schemas.microsoft.com/office/drawing/2014/main" id="{C85A7373-E418-43A2-A5EA-2CDE26E30361}"/>
                </a:ext>
              </a:extLst>
            </p:cNvPr>
            <p:cNvCxnSpPr/>
            <p:nvPr/>
          </p:nvCxnSpPr>
          <p:spPr>
            <a:xfrm flipH="1">
              <a:off x="920624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直接连接符 248">
              <a:extLst>
                <a:ext uri="{FF2B5EF4-FFF2-40B4-BE49-F238E27FC236}">
                  <a16:creationId xmlns:a16="http://schemas.microsoft.com/office/drawing/2014/main" id="{4DAC8652-DA86-4E54-8FD9-CBD913F07858}"/>
                </a:ext>
              </a:extLst>
            </p:cNvPr>
            <p:cNvCxnSpPr/>
            <p:nvPr/>
          </p:nvCxnSpPr>
          <p:spPr>
            <a:xfrm flipH="1">
              <a:off x="929095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直接连接符 249">
              <a:extLst>
                <a:ext uri="{FF2B5EF4-FFF2-40B4-BE49-F238E27FC236}">
                  <a16:creationId xmlns:a16="http://schemas.microsoft.com/office/drawing/2014/main" id="{ED649938-ED76-4C7F-9D31-ADF50C6339EE}"/>
                </a:ext>
              </a:extLst>
            </p:cNvPr>
            <p:cNvCxnSpPr/>
            <p:nvPr/>
          </p:nvCxnSpPr>
          <p:spPr>
            <a:xfrm flipH="1">
              <a:off x="937566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直接连接符 250">
              <a:extLst>
                <a:ext uri="{FF2B5EF4-FFF2-40B4-BE49-F238E27FC236}">
                  <a16:creationId xmlns:a16="http://schemas.microsoft.com/office/drawing/2014/main" id="{EA017C8E-8833-49A3-95AF-5EB8E4B6A354}"/>
                </a:ext>
              </a:extLst>
            </p:cNvPr>
            <p:cNvCxnSpPr/>
            <p:nvPr/>
          </p:nvCxnSpPr>
          <p:spPr>
            <a:xfrm flipH="1">
              <a:off x="946034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2" name="组合 251">
            <a:extLst>
              <a:ext uri="{FF2B5EF4-FFF2-40B4-BE49-F238E27FC236}">
                <a16:creationId xmlns:a16="http://schemas.microsoft.com/office/drawing/2014/main" id="{4590A8F1-A759-40DB-8CB2-30BD3CA08E67}"/>
              </a:ext>
            </a:extLst>
          </p:cNvPr>
          <p:cNvGrpSpPr/>
          <p:nvPr/>
        </p:nvGrpSpPr>
        <p:grpSpPr>
          <a:xfrm>
            <a:off x="3808232" y="1414841"/>
            <a:ext cx="7242617" cy="85725"/>
            <a:chOff x="-111800" y="6407270"/>
            <a:chExt cx="9656823" cy="114300"/>
          </a:xfrm>
        </p:grpSpPr>
        <p:cxnSp>
          <p:nvCxnSpPr>
            <p:cNvPr id="253" name="直接连接符 252">
              <a:extLst>
                <a:ext uri="{FF2B5EF4-FFF2-40B4-BE49-F238E27FC236}">
                  <a16:creationId xmlns:a16="http://schemas.microsoft.com/office/drawing/2014/main" id="{2B20AC1B-1BE6-4D90-80C9-2C153AA5B3C0}"/>
                </a:ext>
              </a:extLst>
            </p:cNvPr>
            <p:cNvCxnSpPr/>
            <p:nvPr/>
          </p:nvCxnSpPr>
          <p:spPr>
            <a:xfrm flipH="1">
              <a:off x="-11180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直接连接符 253">
              <a:extLst>
                <a:ext uri="{FF2B5EF4-FFF2-40B4-BE49-F238E27FC236}">
                  <a16:creationId xmlns:a16="http://schemas.microsoft.com/office/drawing/2014/main" id="{3C5989E4-2076-4B60-90B8-685AD8D9A74D}"/>
                </a:ext>
              </a:extLst>
            </p:cNvPr>
            <p:cNvCxnSpPr/>
            <p:nvPr/>
          </p:nvCxnSpPr>
          <p:spPr>
            <a:xfrm flipH="1">
              <a:off x="-2709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直接连接符 254">
              <a:extLst>
                <a:ext uri="{FF2B5EF4-FFF2-40B4-BE49-F238E27FC236}">
                  <a16:creationId xmlns:a16="http://schemas.microsoft.com/office/drawing/2014/main" id="{E5AB15CA-F556-48BF-96EB-1F9CE03E1B11}"/>
                </a:ext>
              </a:extLst>
            </p:cNvPr>
            <p:cNvCxnSpPr/>
            <p:nvPr/>
          </p:nvCxnSpPr>
          <p:spPr>
            <a:xfrm flipH="1">
              <a:off x="5761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直接连接符 255">
              <a:extLst>
                <a:ext uri="{FF2B5EF4-FFF2-40B4-BE49-F238E27FC236}">
                  <a16:creationId xmlns:a16="http://schemas.microsoft.com/office/drawing/2014/main" id="{894F4B2F-620C-4444-AF84-C06AC4D5BE74}"/>
                </a:ext>
              </a:extLst>
            </p:cNvPr>
            <p:cNvCxnSpPr/>
            <p:nvPr/>
          </p:nvCxnSpPr>
          <p:spPr>
            <a:xfrm flipH="1">
              <a:off x="14232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直接连接符 256">
              <a:extLst>
                <a:ext uri="{FF2B5EF4-FFF2-40B4-BE49-F238E27FC236}">
                  <a16:creationId xmlns:a16="http://schemas.microsoft.com/office/drawing/2014/main" id="{BB29396F-4A06-438C-A4D7-EF5355F8508B}"/>
                </a:ext>
              </a:extLst>
            </p:cNvPr>
            <p:cNvCxnSpPr/>
            <p:nvPr/>
          </p:nvCxnSpPr>
          <p:spPr>
            <a:xfrm flipH="1">
              <a:off x="22703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直接连接符 257">
              <a:extLst>
                <a:ext uri="{FF2B5EF4-FFF2-40B4-BE49-F238E27FC236}">
                  <a16:creationId xmlns:a16="http://schemas.microsoft.com/office/drawing/2014/main" id="{290D686C-DFD6-4C8E-98EE-93FCF7B53FEC}"/>
                </a:ext>
              </a:extLst>
            </p:cNvPr>
            <p:cNvCxnSpPr/>
            <p:nvPr/>
          </p:nvCxnSpPr>
          <p:spPr>
            <a:xfrm flipH="1">
              <a:off x="31174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接连接符 258">
              <a:extLst>
                <a:ext uri="{FF2B5EF4-FFF2-40B4-BE49-F238E27FC236}">
                  <a16:creationId xmlns:a16="http://schemas.microsoft.com/office/drawing/2014/main" id="{1C88B614-EE66-4E50-BC73-44B8B6A000A3}"/>
                </a:ext>
              </a:extLst>
            </p:cNvPr>
            <p:cNvCxnSpPr/>
            <p:nvPr/>
          </p:nvCxnSpPr>
          <p:spPr>
            <a:xfrm flipH="1">
              <a:off x="39645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直接连接符 259">
              <a:extLst>
                <a:ext uri="{FF2B5EF4-FFF2-40B4-BE49-F238E27FC236}">
                  <a16:creationId xmlns:a16="http://schemas.microsoft.com/office/drawing/2014/main" id="{DDF00C9F-63CE-40A4-A759-DD68ADAA191D}"/>
                </a:ext>
              </a:extLst>
            </p:cNvPr>
            <p:cNvCxnSpPr/>
            <p:nvPr/>
          </p:nvCxnSpPr>
          <p:spPr>
            <a:xfrm flipH="1">
              <a:off x="48116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接连接符 260">
              <a:extLst>
                <a:ext uri="{FF2B5EF4-FFF2-40B4-BE49-F238E27FC236}">
                  <a16:creationId xmlns:a16="http://schemas.microsoft.com/office/drawing/2014/main" id="{56D582EB-3CAB-44C4-A1BC-732F26E46401}"/>
                </a:ext>
              </a:extLst>
            </p:cNvPr>
            <p:cNvCxnSpPr/>
            <p:nvPr/>
          </p:nvCxnSpPr>
          <p:spPr>
            <a:xfrm flipH="1">
              <a:off x="565876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直接连接符 261">
              <a:extLst>
                <a:ext uri="{FF2B5EF4-FFF2-40B4-BE49-F238E27FC236}">
                  <a16:creationId xmlns:a16="http://schemas.microsoft.com/office/drawing/2014/main" id="{B972B80D-8C5D-4D46-99AC-7FF83A8EEC33}"/>
                </a:ext>
              </a:extLst>
            </p:cNvPr>
            <p:cNvCxnSpPr/>
            <p:nvPr/>
          </p:nvCxnSpPr>
          <p:spPr>
            <a:xfrm flipH="1">
              <a:off x="650586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直接连接符 262">
              <a:extLst>
                <a:ext uri="{FF2B5EF4-FFF2-40B4-BE49-F238E27FC236}">
                  <a16:creationId xmlns:a16="http://schemas.microsoft.com/office/drawing/2014/main" id="{FDBE166E-DA92-49FE-B005-9328649242AA}"/>
                </a:ext>
              </a:extLst>
            </p:cNvPr>
            <p:cNvCxnSpPr/>
            <p:nvPr/>
          </p:nvCxnSpPr>
          <p:spPr>
            <a:xfrm flipH="1">
              <a:off x="73529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直接连接符 263">
              <a:extLst>
                <a:ext uri="{FF2B5EF4-FFF2-40B4-BE49-F238E27FC236}">
                  <a16:creationId xmlns:a16="http://schemas.microsoft.com/office/drawing/2014/main" id="{E1C24D3B-6874-4B89-A532-4A2CCAD50028}"/>
                </a:ext>
              </a:extLst>
            </p:cNvPr>
            <p:cNvCxnSpPr/>
            <p:nvPr/>
          </p:nvCxnSpPr>
          <p:spPr>
            <a:xfrm flipH="1">
              <a:off x="82000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直接连接符 264">
              <a:extLst>
                <a:ext uri="{FF2B5EF4-FFF2-40B4-BE49-F238E27FC236}">
                  <a16:creationId xmlns:a16="http://schemas.microsoft.com/office/drawing/2014/main" id="{2A8B0F54-54B1-4D7D-A332-72AADB154D63}"/>
                </a:ext>
              </a:extLst>
            </p:cNvPr>
            <p:cNvCxnSpPr/>
            <p:nvPr/>
          </p:nvCxnSpPr>
          <p:spPr>
            <a:xfrm flipH="1">
              <a:off x="90471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直接连接符 265">
              <a:extLst>
                <a:ext uri="{FF2B5EF4-FFF2-40B4-BE49-F238E27FC236}">
                  <a16:creationId xmlns:a16="http://schemas.microsoft.com/office/drawing/2014/main" id="{CE64D2B1-A22E-468B-A986-CFD83DA84A9B}"/>
                </a:ext>
              </a:extLst>
            </p:cNvPr>
            <p:cNvCxnSpPr/>
            <p:nvPr/>
          </p:nvCxnSpPr>
          <p:spPr>
            <a:xfrm flipH="1">
              <a:off x="989424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直接连接符 266">
              <a:extLst>
                <a:ext uri="{FF2B5EF4-FFF2-40B4-BE49-F238E27FC236}">
                  <a16:creationId xmlns:a16="http://schemas.microsoft.com/office/drawing/2014/main" id="{59EB0492-EB3C-47AD-AAE8-8C4F9DB38CAC}"/>
                </a:ext>
              </a:extLst>
            </p:cNvPr>
            <p:cNvCxnSpPr/>
            <p:nvPr/>
          </p:nvCxnSpPr>
          <p:spPr>
            <a:xfrm flipH="1">
              <a:off x="1074134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接连接符 267">
              <a:extLst>
                <a:ext uri="{FF2B5EF4-FFF2-40B4-BE49-F238E27FC236}">
                  <a16:creationId xmlns:a16="http://schemas.microsoft.com/office/drawing/2014/main" id="{145F649D-6AB1-4564-BC04-C36CDAA7EE12}"/>
                </a:ext>
              </a:extLst>
            </p:cNvPr>
            <p:cNvCxnSpPr/>
            <p:nvPr/>
          </p:nvCxnSpPr>
          <p:spPr>
            <a:xfrm flipH="1">
              <a:off x="1158843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直接连接符 268">
              <a:extLst>
                <a:ext uri="{FF2B5EF4-FFF2-40B4-BE49-F238E27FC236}">
                  <a16:creationId xmlns:a16="http://schemas.microsoft.com/office/drawing/2014/main" id="{9C710C38-F8ED-481C-A80B-A6DC22B7A970}"/>
                </a:ext>
              </a:extLst>
            </p:cNvPr>
            <p:cNvCxnSpPr/>
            <p:nvPr/>
          </p:nvCxnSpPr>
          <p:spPr>
            <a:xfrm flipH="1">
              <a:off x="1243553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直接连接符 269">
              <a:extLst>
                <a:ext uri="{FF2B5EF4-FFF2-40B4-BE49-F238E27FC236}">
                  <a16:creationId xmlns:a16="http://schemas.microsoft.com/office/drawing/2014/main" id="{7235272F-CA3D-4685-96D0-359D89D72409}"/>
                </a:ext>
              </a:extLst>
            </p:cNvPr>
            <p:cNvCxnSpPr/>
            <p:nvPr/>
          </p:nvCxnSpPr>
          <p:spPr>
            <a:xfrm flipH="1">
              <a:off x="1328262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直接连接符 270">
              <a:extLst>
                <a:ext uri="{FF2B5EF4-FFF2-40B4-BE49-F238E27FC236}">
                  <a16:creationId xmlns:a16="http://schemas.microsoft.com/office/drawing/2014/main" id="{411E5ECA-132E-4842-AF8C-788DD85950B6}"/>
                </a:ext>
              </a:extLst>
            </p:cNvPr>
            <p:cNvCxnSpPr/>
            <p:nvPr/>
          </p:nvCxnSpPr>
          <p:spPr>
            <a:xfrm flipH="1">
              <a:off x="1412972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直接连接符 271">
              <a:extLst>
                <a:ext uri="{FF2B5EF4-FFF2-40B4-BE49-F238E27FC236}">
                  <a16:creationId xmlns:a16="http://schemas.microsoft.com/office/drawing/2014/main" id="{3852DF75-43AF-4C9B-9B93-FCA736529874}"/>
                </a:ext>
              </a:extLst>
            </p:cNvPr>
            <p:cNvCxnSpPr/>
            <p:nvPr/>
          </p:nvCxnSpPr>
          <p:spPr>
            <a:xfrm flipH="1">
              <a:off x="1497681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直接连接符 272">
              <a:extLst>
                <a:ext uri="{FF2B5EF4-FFF2-40B4-BE49-F238E27FC236}">
                  <a16:creationId xmlns:a16="http://schemas.microsoft.com/office/drawing/2014/main" id="{570419BA-B955-4972-9285-7B93FF56811A}"/>
                </a:ext>
              </a:extLst>
            </p:cNvPr>
            <p:cNvCxnSpPr/>
            <p:nvPr/>
          </p:nvCxnSpPr>
          <p:spPr>
            <a:xfrm flipH="1">
              <a:off x="1582391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直接连接符 273">
              <a:extLst>
                <a:ext uri="{FF2B5EF4-FFF2-40B4-BE49-F238E27FC236}">
                  <a16:creationId xmlns:a16="http://schemas.microsoft.com/office/drawing/2014/main" id="{3B4A90D3-EBC3-4ABC-9022-60DF4890E321}"/>
                </a:ext>
              </a:extLst>
            </p:cNvPr>
            <p:cNvCxnSpPr/>
            <p:nvPr/>
          </p:nvCxnSpPr>
          <p:spPr>
            <a:xfrm flipH="1">
              <a:off x="166710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直接连接符 274">
              <a:extLst>
                <a:ext uri="{FF2B5EF4-FFF2-40B4-BE49-F238E27FC236}">
                  <a16:creationId xmlns:a16="http://schemas.microsoft.com/office/drawing/2014/main" id="{495CD390-46C1-4BE4-980E-C456A8025F3E}"/>
                </a:ext>
              </a:extLst>
            </p:cNvPr>
            <p:cNvCxnSpPr/>
            <p:nvPr/>
          </p:nvCxnSpPr>
          <p:spPr>
            <a:xfrm flipH="1">
              <a:off x="175181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直接连接符 275">
              <a:extLst>
                <a:ext uri="{FF2B5EF4-FFF2-40B4-BE49-F238E27FC236}">
                  <a16:creationId xmlns:a16="http://schemas.microsoft.com/office/drawing/2014/main" id="{8A8B56C2-F446-4A3C-9D8C-E78E48AD74DF}"/>
                </a:ext>
              </a:extLst>
            </p:cNvPr>
            <p:cNvCxnSpPr/>
            <p:nvPr/>
          </p:nvCxnSpPr>
          <p:spPr>
            <a:xfrm flipH="1">
              <a:off x="183651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直接连接符 276">
              <a:extLst>
                <a:ext uri="{FF2B5EF4-FFF2-40B4-BE49-F238E27FC236}">
                  <a16:creationId xmlns:a16="http://schemas.microsoft.com/office/drawing/2014/main" id="{801FB8B6-C019-460D-B23B-B38217D2FA93}"/>
                </a:ext>
              </a:extLst>
            </p:cNvPr>
            <p:cNvCxnSpPr/>
            <p:nvPr/>
          </p:nvCxnSpPr>
          <p:spPr>
            <a:xfrm flipH="1">
              <a:off x="192122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直接连接符 277">
              <a:extLst>
                <a:ext uri="{FF2B5EF4-FFF2-40B4-BE49-F238E27FC236}">
                  <a16:creationId xmlns:a16="http://schemas.microsoft.com/office/drawing/2014/main" id="{984DD3A7-9775-402C-8358-B9F562C9242F}"/>
                </a:ext>
              </a:extLst>
            </p:cNvPr>
            <p:cNvCxnSpPr/>
            <p:nvPr/>
          </p:nvCxnSpPr>
          <p:spPr>
            <a:xfrm flipH="1">
              <a:off x="200593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直接连接符 278">
              <a:extLst>
                <a:ext uri="{FF2B5EF4-FFF2-40B4-BE49-F238E27FC236}">
                  <a16:creationId xmlns:a16="http://schemas.microsoft.com/office/drawing/2014/main" id="{274160A6-39F5-460E-AEDA-54731C9E3596}"/>
                </a:ext>
              </a:extLst>
            </p:cNvPr>
            <p:cNvCxnSpPr/>
            <p:nvPr/>
          </p:nvCxnSpPr>
          <p:spPr>
            <a:xfrm flipH="1">
              <a:off x="209064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直接连接符 279">
              <a:extLst>
                <a:ext uri="{FF2B5EF4-FFF2-40B4-BE49-F238E27FC236}">
                  <a16:creationId xmlns:a16="http://schemas.microsoft.com/office/drawing/2014/main" id="{59688E24-E80A-4DB9-A7C2-E49CCCC04194}"/>
                </a:ext>
              </a:extLst>
            </p:cNvPr>
            <p:cNvCxnSpPr/>
            <p:nvPr/>
          </p:nvCxnSpPr>
          <p:spPr>
            <a:xfrm flipH="1">
              <a:off x="217535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直接连接符 280">
              <a:extLst>
                <a:ext uri="{FF2B5EF4-FFF2-40B4-BE49-F238E27FC236}">
                  <a16:creationId xmlns:a16="http://schemas.microsoft.com/office/drawing/2014/main" id="{F94C6445-A91D-4B15-AB80-99F2C9F5511E}"/>
                </a:ext>
              </a:extLst>
            </p:cNvPr>
            <p:cNvCxnSpPr/>
            <p:nvPr/>
          </p:nvCxnSpPr>
          <p:spPr>
            <a:xfrm flipH="1">
              <a:off x="226006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直接连接符 281">
              <a:extLst>
                <a:ext uri="{FF2B5EF4-FFF2-40B4-BE49-F238E27FC236}">
                  <a16:creationId xmlns:a16="http://schemas.microsoft.com/office/drawing/2014/main" id="{9FF613FF-4E39-4818-AED4-A26D75AD64CC}"/>
                </a:ext>
              </a:extLst>
            </p:cNvPr>
            <p:cNvCxnSpPr/>
            <p:nvPr/>
          </p:nvCxnSpPr>
          <p:spPr>
            <a:xfrm flipH="1">
              <a:off x="234477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直接连接符 282">
              <a:extLst>
                <a:ext uri="{FF2B5EF4-FFF2-40B4-BE49-F238E27FC236}">
                  <a16:creationId xmlns:a16="http://schemas.microsoft.com/office/drawing/2014/main" id="{715EAE10-816B-4902-972C-2CE3F6D6D226}"/>
                </a:ext>
              </a:extLst>
            </p:cNvPr>
            <p:cNvCxnSpPr/>
            <p:nvPr/>
          </p:nvCxnSpPr>
          <p:spPr>
            <a:xfrm flipH="1">
              <a:off x="2429486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直接连接符 283">
              <a:extLst>
                <a:ext uri="{FF2B5EF4-FFF2-40B4-BE49-F238E27FC236}">
                  <a16:creationId xmlns:a16="http://schemas.microsoft.com/office/drawing/2014/main" id="{0FA1182A-0370-4C27-98D3-64824BF413E5}"/>
                </a:ext>
              </a:extLst>
            </p:cNvPr>
            <p:cNvCxnSpPr/>
            <p:nvPr/>
          </p:nvCxnSpPr>
          <p:spPr>
            <a:xfrm flipH="1">
              <a:off x="2514196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直接连接符 284">
              <a:extLst>
                <a:ext uri="{FF2B5EF4-FFF2-40B4-BE49-F238E27FC236}">
                  <a16:creationId xmlns:a16="http://schemas.microsoft.com/office/drawing/2014/main" id="{9AF79A53-E0A3-4827-8446-4560E65E7EFB}"/>
                </a:ext>
              </a:extLst>
            </p:cNvPr>
            <p:cNvCxnSpPr/>
            <p:nvPr/>
          </p:nvCxnSpPr>
          <p:spPr>
            <a:xfrm flipH="1">
              <a:off x="259890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直接连接符 285">
              <a:extLst>
                <a:ext uri="{FF2B5EF4-FFF2-40B4-BE49-F238E27FC236}">
                  <a16:creationId xmlns:a16="http://schemas.microsoft.com/office/drawing/2014/main" id="{627F57A4-0FF8-4E53-81C8-FEAA4C11E492}"/>
                </a:ext>
              </a:extLst>
            </p:cNvPr>
            <p:cNvCxnSpPr/>
            <p:nvPr/>
          </p:nvCxnSpPr>
          <p:spPr>
            <a:xfrm flipH="1">
              <a:off x="268361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直接连接符 286">
              <a:extLst>
                <a:ext uri="{FF2B5EF4-FFF2-40B4-BE49-F238E27FC236}">
                  <a16:creationId xmlns:a16="http://schemas.microsoft.com/office/drawing/2014/main" id="{7D3E292E-85F5-4F64-9F93-43C5FA2E93FC}"/>
                </a:ext>
              </a:extLst>
            </p:cNvPr>
            <p:cNvCxnSpPr/>
            <p:nvPr/>
          </p:nvCxnSpPr>
          <p:spPr>
            <a:xfrm flipH="1">
              <a:off x="2768324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直接连接符 287">
              <a:extLst>
                <a:ext uri="{FF2B5EF4-FFF2-40B4-BE49-F238E27FC236}">
                  <a16:creationId xmlns:a16="http://schemas.microsoft.com/office/drawing/2014/main" id="{80C858CF-0CAB-4403-A31C-3C919849DAFB}"/>
                </a:ext>
              </a:extLst>
            </p:cNvPr>
            <p:cNvCxnSpPr/>
            <p:nvPr/>
          </p:nvCxnSpPr>
          <p:spPr>
            <a:xfrm flipH="1">
              <a:off x="2853034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直接连接符 288">
              <a:extLst>
                <a:ext uri="{FF2B5EF4-FFF2-40B4-BE49-F238E27FC236}">
                  <a16:creationId xmlns:a16="http://schemas.microsoft.com/office/drawing/2014/main" id="{FEB357E7-0136-4320-9769-4D17530DCD8B}"/>
                </a:ext>
              </a:extLst>
            </p:cNvPr>
            <p:cNvCxnSpPr/>
            <p:nvPr/>
          </p:nvCxnSpPr>
          <p:spPr>
            <a:xfrm flipH="1">
              <a:off x="2937743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直接连接符 289">
              <a:extLst>
                <a:ext uri="{FF2B5EF4-FFF2-40B4-BE49-F238E27FC236}">
                  <a16:creationId xmlns:a16="http://schemas.microsoft.com/office/drawing/2014/main" id="{0EDF3C5C-BB36-4CF9-B222-399D4B2EAA54}"/>
                </a:ext>
              </a:extLst>
            </p:cNvPr>
            <p:cNvCxnSpPr/>
            <p:nvPr/>
          </p:nvCxnSpPr>
          <p:spPr>
            <a:xfrm flipH="1">
              <a:off x="3022453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直接连接符 290">
              <a:extLst>
                <a:ext uri="{FF2B5EF4-FFF2-40B4-BE49-F238E27FC236}">
                  <a16:creationId xmlns:a16="http://schemas.microsoft.com/office/drawing/2014/main" id="{62EDE831-8761-4C4A-9DB5-62F7DEFD4311}"/>
                </a:ext>
              </a:extLst>
            </p:cNvPr>
            <p:cNvCxnSpPr/>
            <p:nvPr/>
          </p:nvCxnSpPr>
          <p:spPr>
            <a:xfrm flipH="1">
              <a:off x="3107162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直接连接符 291">
              <a:extLst>
                <a:ext uri="{FF2B5EF4-FFF2-40B4-BE49-F238E27FC236}">
                  <a16:creationId xmlns:a16="http://schemas.microsoft.com/office/drawing/2014/main" id="{1FF63EB2-0895-4090-93E1-6248D25A16AF}"/>
                </a:ext>
              </a:extLst>
            </p:cNvPr>
            <p:cNvCxnSpPr/>
            <p:nvPr/>
          </p:nvCxnSpPr>
          <p:spPr>
            <a:xfrm flipH="1">
              <a:off x="3191872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直接连接符 292">
              <a:extLst>
                <a:ext uri="{FF2B5EF4-FFF2-40B4-BE49-F238E27FC236}">
                  <a16:creationId xmlns:a16="http://schemas.microsoft.com/office/drawing/2014/main" id="{B72F443B-BA20-423B-B94D-EEAE571E1942}"/>
                </a:ext>
              </a:extLst>
            </p:cNvPr>
            <p:cNvCxnSpPr/>
            <p:nvPr/>
          </p:nvCxnSpPr>
          <p:spPr>
            <a:xfrm flipH="1">
              <a:off x="3276581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直接连接符 293">
              <a:extLst>
                <a:ext uri="{FF2B5EF4-FFF2-40B4-BE49-F238E27FC236}">
                  <a16:creationId xmlns:a16="http://schemas.microsoft.com/office/drawing/2014/main" id="{BA532FA7-0F11-4819-BB06-3DA3842CB601}"/>
                </a:ext>
              </a:extLst>
            </p:cNvPr>
            <p:cNvCxnSpPr/>
            <p:nvPr/>
          </p:nvCxnSpPr>
          <p:spPr>
            <a:xfrm flipH="1">
              <a:off x="3361291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直接连接符 294">
              <a:extLst>
                <a:ext uri="{FF2B5EF4-FFF2-40B4-BE49-F238E27FC236}">
                  <a16:creationId xmlns:a16="http://schemas.microsoft.com/office/drawing/2014/main" id="{5A64CBA6-1647-4D95-A5CA-89E11D7E1415}"/>
                </a:ext>
              </a:extLst>
            </p:cNvPr>
            <p:cNvCxnSpPr/>
            <p:nvPr/>
          </p:nvCxnSpPr>
          <p:spPr>
            <a:xfrm flipH="1">
              <a:off x="344600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直接连接符 295">
              <a:extLst>
                <a:ext uri="{FF2B5EF4-FFF2-40B4-BE49-F238E27FC236}">
                  <a16:creationId xmlns:a16="http://schemas.microsoft.com/office/drawing/2014/main" id="{B3128CB3-BE2E-4E22-A3AD-DA320EEDE026}"/>
                </a:ext>
              </a:extLst>
            </p:cNvPr>
            <p:cNvCxnSpPr/>
            <p:nvPr/>
          </p:nvCxnSpPr>
          <p:spPr>
            <a:xfrm flipH="1">
              <a:off x="353071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直接连接符 296">
              <a:extLst>
                <a:ext uri="{FF2B5EF4-FFF2-40B4-BE49-F238E27FC236}">
                  <a16:creationId xmlns:a16="http://schemas.microsoft.com/office/drawing/2014/main" id="{AB736E06-C3D8-452F-9A0B-B9F034AD382A}"/>
                </a:ext>
              </a:extLst>
            </p:cNvPr>
            <p:cNvCxnSpPr/>
            <p:nvPr/>
          </p:nvCxnSpPr>
          <p:spPr>
            <a:xfrm flipH="1">
              <a:off x="361541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直接连接符 297">
              <a:extLst>
                <a:ext uri="{FF2B5EF4-FFF2-40B4-BE49-F238E27FC236}">
                  <a16:creationId xmlns:a16="http://schemas.microsoft.com/office/drawing/2014/main" id="{778AEC77-7D27-4494-B8D8-8874FC00273A}"/>
                </a:ext>
              </a:extLst>
            </p:cNvPr>
            <p:cNvCxnSpPr/>
            <p:nvPr/>
          </p:nvCxnSpPr>
          <p:spPr>
            <a:xfrm flipH="1">
              <a:off x="370012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直接连接符 298">
              <a:extLst>
                <a:ext uri="{FF2B5EF4-FFF2-40B4-BE49-F238E27FC236}">
                  <a16:creationId xmlns:a16="http://schemas.microsoft.com/office/drawing/2014/main" id="{338BA465-C51F-4CFE-8BE3-16D60BB090DA}"/>
                </a:ext>
              </a:extLst>
            </p:cNvPr>
            <p:cNvCxnSpPr/>
            <p:nvPr/>
          </p:nvCxnSpPr>
          <p:spPr>
            <a:xfrm flipH="1">
              <a:off x="378483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直接连接符 299">
              <a:extLst>
                <a:ext uri="{FF2B5EF4-FFF2-40B4-BE49-F238E27FC236}">
                  <a16:creationId xmlns:a16="http://schemas.microsoft.com/office/drawing/2014/main" id="{CF2D0C38-D8C4-4E3C-844F-D239BB5D0CA2}"/>
                </a:ext>
              </a:extLst>
            </p:cNvPr>
            <p:cNvCxnSpPr/>
            <p:nvPr/>
          </p:nvCxnSpPr>
          <p:spPr>
            <a:xfrm flipH="1">
              <a:off x="386954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直接连接符 300">
              <a:extLst>
                <a:ext uri="{FF2B5EF4-FFF2-40B4-BE49-F238E27FC236}">
                  <a16:creationId xmlns:a16="http://schemas.microsoft.com/office/drawing/2014/main" id="{5E50497E-BD69-4BA2-BA8E-24BD76FCB711}"/>
                </a:ext>
              </a:extLst>
            </p:cNvPr>
            <p:cNvCxnSpPr/>
            <p:nvPr/>
          </p:nvCxnSpPr>
          <p:spPr>
            <a:xfrm flipH="1">
              <a:off x="395425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直接连接符 301">
              <a:extLst>
                <a:ext uri="{FF2B5EF4-FFF2-40B4-BE49-F238E27FC236}">
                  <a16:creationId xmlns:a16="http://schemas.microsoft.com/office/drawing/2014/main" id="{81727F85-64A4-4186-9B94-5E907A2C9E6A}"/>
                </a:ext>
              </a:extLst>
            </p:cNvPr>
            <p:cNvCxnSpPr/>
            <p:nvPr/>
          </p:nvCxnSpPr>
          <p:spPr>
            <a:xfrm flipH="1">
              <a:off x="403896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直接连接符 302">
              <a:extLst>
                <a:ext uri="{FF2B5EF4-FFF2-40B4-BE49-F238E27FC236}">
                  <a16:creationId xmlns:a16="http://schemas.microsoft.com/office/drawing/2014/main" id="{FD6F45E2-1235-4D82-A25C-82507CC6B5E0}"/>
                </a:ext>
              </a:extLst>
            </p:cNvPr>
            <p:cNvCxnSpPr/>
            <p:nvPr/>
          </p:nvCxnSpPr>
          <p:spPr>
            <a:xfrm flipH="1">
              <a:off x="412367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直接连接符 303">
              <a:extLst>
                <a:ext uri="{FF2B5EF4-FFF2-40B4-BE49-F238E27FC236}">
                  <a16:creationId xmlns:a16="http://schemas.microsoft.com/office/drawing/2014/main" id="{BEF97A0B-71B1-49A5-A29B-B15307AEEC25}"/>
                </a:ext>
              </a:extLst>
            </p:cNvPr>
            <p:cNvCxnSpPr/>
            <p:nvPr/>
          </p:nvCxnSpPr>
          <p:spPr>
            <a:xfrm flipH="1">
              <a:off x="4208386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直接连接符 304">
              <a:extLst>
                <a:ext uri="{FF2B5EF4-FFF2-40B4-BE49-F238E27FC236}">
                  <a16:creationId xmlns:a16="http://schemas.microsoft.com/office/drawing/2014/main" id="{CCD60491-234E-42EF-ACA9-417FB48003FA}"/>
                </a:ext>
              </a:extLst>
            </p:cNvPr>
            <p:cNvCxnSpPr/>
            <p:nvPr/>
          </p:nvCxnSpPr>
          <p:spPr>
            <a:xfrm flipH="1">
              <a:off x="4293096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直接连接符 305">
              <a:extLst>
                <a:ext uri="{FF2B5EF4-FFF2-40B4-BE49-F238E27FC236}">
                  <a16:creationId xmlns:a16="http://schemas.microsoft.com/office/drawing/2014/main" id="{E105B1E9-4134-4508-A9F9-AC8255148F6F}"/>
                </a:ext>
              </a:extLst>
            </p:cNvPr>
            <p:cNvCxnSpPr/>
            <p:nvPr/>
          </p:nvCxnSpPr>
          <p:spPr>
            <a:xfrm flipH="1">
              <a:off x="446251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直接连接符 306">
              <a:extLst>
                <a:ext uri="{FF2B5EF4-FFF2-40B4-BE49-F238E27FC236}">
                  <a16:creationId xmlns:a16="http://schemas.microsoft.com/office/drawing/2014/main" id="{2F2D8131-18F5-4C8E-92F3-0780990ECF74}"/>
                </a:ext>
              </a:extLst>
            </p:cNvPr>
            <p:cNvCxnSpPr/>
            <p:nvPr/>
          </p:nvCxnSpPr>
          <p:spPr>
            <a:xfrm flipH="1">
              <a:off x="437780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直接连接符 307">
              <a:extLst>
                <a:ext uri="{FF2B5EF4-FFF2-40B4-BE49-F238E27FC236}">
                  <a16:creationId xmlns:a16="http://schemas.microsoft.com/office/drawing/2014/main" id="{0BA054FF-575A-4447-BC90-5EA5AA9353BE}"/>
                </a:ext>
              </a:extLst>
            </p:cNvPr>
            <p:cNvCxnSpPr/>
            <p:nvPr/>
          </p:nvCxnSpPr>
          <p:spPr>
            <a:xfrm flipH="1">
              <a:off x="4547224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直接连接符 308">
              <a:extLst>
                <a:ext uri="{FF2B5EF4-FFF2-40B4-BE49-F238E27FC236}">
                  <a16:creationId xmlns:a16="http://schemas.microsoft.com/office/drawing/2014/main" id="{9540EAB6-5F56-4E76-BC6E-F0977FCCCF63}"/>
                </a:ext>
              </a:extLst>
            </p:cNvPr>
            <p:cNvCxnSpPr/>
            <p:nvPr/>
          </p:nvCxnSpPr>
          <p:spPr>
            <a:xfrm flipH="1">
              <a:off x="4631934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直接连接符 309">
              <a:extLst>
                <a:ext uri="{FF2B5EF4-FFF2-40B4-BE49-F238E27FC236}">
                  <a16:creationId xmlns:a16="http://schemas.microsoft.com/office/drawing/2014/main" id="{6DF3DC58-86E8-439F-BC6A-21E308349A96}"/>
                </a:ext>
              </a:extLst>
            </p:cNvPr>
            <p:cNvCxnSpPr/>
            <p:nvPr/>
          </p:nvCxnSpPr>
          <p:spPr>
            <a:xfrm flipH="1">
              <a:off x="4716643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直接连接符 310">
              <a:extLst>
                <a:ext uri="{FF2B5EF4-FFF2-40B4-BE49-F238E27FC236}">
                  <a16:creationId xmlns:a16="http://schemas.microsoft.com/office/drawing/2014/main" id="{C81D67D8-9C8D-42C0-BDCA-071837032BFE}"/>
                </a:ext>
              </a:extLst>
            </p:cNvPr>
            <p:cNvCxnSpPr/>
            <p:nvPr/>
          </p:nvCxnSpPr>
          <p:spPr>
            <a:xfrm flipH="1">
              <a:off x="4801353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直接连接符 311">
              <a:extLst>
                <a:ext uri="{FF2B5EF4-FFF2-40B4-BE49-F238E27FC236}">
                  <a16:creationId xmlns:a16="http://schemas.microsoft.com/office/drawing/2014/main" id="{767B9422-48AE-4764-87B8-3AC70C764D2F}"/>
                </a:ext>
              </a:extLst>
            </p:cNvPr>
            <p:cNvCxnSpPr/>
            <p:nvPr/>
          </p:nvCxnSpPr>
          <p:spPr>
            <a:xfrm flipH="1">
              <a:off x="4886062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直接连接符 312">
              <a:extLst>
                <a:ext uri="{FF2B5EF4-FFF2-40B4-BE49-F238E27FC236}">
                  <a16:creationId xmlns:a16="http://schemas.microsoft.com/office/drawing/2014/main" id="{A6582CAF-0550-415D-80CD-485E1517AA64}"/>
                </a:ext>
              </a:extLst>
            </p:cNvPr>
            <p:cNvCxnSpPr/>
            <p:nvPr/>
          </p:nvCxnSpPr>
          <p:spPr>
            <a:xfrm flipH="1">
              <a:off x="4970772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直接连接符 313">
              <a:extLst>
                <a:ext uri="{FF2B5EF4-FFF2-40B4-BE49-F238E27FC236}">
                  <a16:creationId xmlns:a16="http://schemas.microsoft.com/office/drawing/2014/main" id="{7C66C720-6AAE-4C78-88D7-8552281E2158}"/>
                </a:ext>
              </a:extLst>
            </p:cNvPr>
            <p:cNvCxnSpPr/>
            <p:nvPr/>
          </p:nvCxnSpPr>
          <p:spPr>
            <a:xfrm flipH="1">
              <a:off x="5055481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直接连接符 314">
              <a:extLst>
                <a:ext uri="{FF2B5EF4-FFF2-40B4-BE49-F238E27FC236}">
                  <a16:creationId xmlns:a16="http://schemas.microsoft.com/office/drawing/2014/main" id="{1EF051BC-200F-4E8D-B2D2-8533899B91E1}"/>
                </a:ext>
              </a:extLst>
            </p:cNvPr>
            <p:cNvCxnSpPr/>
            <p:nvPr/>
          </p:nvCxnSpPr>
          <p:spPr>
            <a:xfrm flipH="1">
              <a:off x="5140191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直接连接符 315">
              <a:extLst>
                <a:ext uri="{FF2B5EF4-FFF2-40B4-BE49-F238E27FC236}">
                  <a16:creationId xmlns:a16="http://schemas.microsoft.com/office/drawing/2014/main" id="{3CEB1BC4-9AE2-477D-88C5-61C30D23B52C}"/>
                </a:ext>
              </a:extLst>
            </p:cNvPr>
            <p:cNvCxnSpPr/>
            <p:nvPr/>
          </p:nvCxnSpPr>
          <p:spPr>
            <a:xfrm flipH="1">
              <a:off x="5224901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直接连接符 316">
              <a:extLst>
                <a:ext uri="{FF2B5EF4-FFF2-40B4-BE49-F238E27FC236}">
                  <a16:creationId xmlns:a16="http://schemas.microsoft.com/office/drawing/2014/main" id="{3DB01422-AFD2-4693-86F4-37456531139F}"/>
                </a:ext>
              </a:extLst>
            </p:cNvPr>
            <p:cNvCxnSpPr/>
            <p:nvPr/>
          </p:nvCxnSpPr>
          <p:spPr>
            <a:xfrm flipH="1">
              <a:off x="530961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直接连接符 317">
              <a:extLst>
                <a:ext uri="{FF2B5EF4-FFF2-40B4-BE49-F238E27FC236}">
                  <a16:creationId xmlns:a16="http://schemas.microsoft.com/office/drawing/2014/main" id="{C90A2943-2D59-4151-B4A9-4C1D5A9C93B2}"/>
                </a:ext>
              </a:extLst>
            </p:cNvPr>
            <p:cNvCxnSpPr/>
            <p:nvPr/>
          </p:nvCxnSpPr>
          <p:spPr>
            <a:xfrm flipH="1">
              <a:off x="539432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直接连接符 318">
              <a:extLst>
                <a:ext uri="{FF2B5EF4-FFF2-40B4-BE49-F238E27FC236}">
                  <a16:creationId xmlns:a16="http://schemas.microsoft.com/office/drawing/2014/main" id="{0F2797EE-0221-4FDB-8056-7627449C178E}"/>
                </a:ext>
              </a:extLst>
            </p:cNvPr>
            <p:cNvCxnSpPr/>
            <p:nvPr/>
          </p:nvCxnSpPr>
          <p:spPr>
            <a:xfrm flipH="1">
              <a:off x="547902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直接连接符 319">
              <a:extLst>
                <a:ext uri="{FF2B5EF4-FFF2-40B4-BE49-F238E27FC236}">
                  <a16:creationId xmlns:a16="http://schemas.microsoft.com/office/drawing/2014/main" id="{FF9154E2-86D9-4E5F-A4E2-95B00EB94EE9}"/>
                </a:ext>
              </a:extLst>
            </p:cNvPr>
            <p:cNvCxnSpPr/>
            <p:nvPr/>
          </p:nvCxnSpPr>
          <p:spPr>
            <a:xfrm flipH="1">
              <a:off x="556373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直接连接符 320">
              <a:extLst>
                <a:ext uri="{FF2B5EF4-FFF2-40B4-BE49-F238E27FC236}">
                  <a16:creationId xmlns:a16="http://schemas.microsoft.com/office/drawing/2014/main" id="{FB1A533C-38FF-4DCD-BD31-BAA635722CFC}"/>
                </a:ext>
              </a:extLst>
            </p:cNvPr>
            <p:cNvCxnSpPr/>
            <p:nvPr/>
          </p:nvCxnSpPr>
          <p:spPr>
            <a:xfrm flipH="1">
              <a:off x="564844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直接连接符 321">
              <a:extLst>
                <a:ext uri="{FF2B5EF4-FFF2-40B4-BE49-F238E27FC236}">
                  <a16:creationId xmlns:a16="http://schemas.microsoft.com/office/drawing/2014/main" id="{7CC5A4FC-CC77-4A93-B02A-22410E6E875E}"/>
                </a:ext>
              </a:extLst>
            </p:cNvPr>
            <p:cNvCxnSpPr/>
            <p:nvPr/>
          </p:nvCxnSpPr>
          <p:spPr>
            <a:xfrm flipH="1">
              <a:off x="573315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直接连接符 322">
              <a:extLst>
                <a:ext uri="{FF2B5EF4-FFF2-40B4-BE49-F238E27FC236}">
                  <a16:creationId xmlns:a16="http://schemas.microsoft.com/office/drawing/2014/main" id="{311554F9-CF6D-486F-848A-74D56DCA75A3}"/>
                </a:ext>
              </a:extLst>
            </p:cNvPr>
            <p:cNvCxnSpPr/>
            <p:nvPr/>
          </p:nvCxnSpPr>
          <p:spPr>
            <a:xfrm flipH="1">
              <a:off x="581786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直接连接符 323">
              <a:extLst>
                <a:ext uri="{FF2B5EF4-FFF2-40B4-BE49-F238E27FC236}">
                  <a16:creationId xmlns:a16="http://schemas.microsoft.com/office/drawing/2014/main" id="{4C2C2B68-E3F8-4526-A4C3-FC4013A6CDCA}"/>
                </a:ext>
              </a:extLst>
            </p:cNvPr>
            <p:cNvCxnSpPr/>
            <p:nvPr/>
          </p:nvCxnSpPr>
          <p:spPr>
            <a:xfrm flipH="1">
              <a:off x="590257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直接连接符 324">
              <a:extLst>
                <a:ext uri="{FF2B5EF4-FFF2-40B4-BE49-F238E27FC236}">
                  <a16:creationId xmlns:a16="http://schemas.microsoft.com/office/drawing/2014/main" id="{49A86098-5230-4F3D-A862-4BC368692891}"/>
                </a:ext>
              </a:extLst>
            </p:cNvPr>
            <p:cNvCxnSpPr/>
            <p:nvPr/>
          </p:nvCxnSpPr>
          <p:spPr>
            <a:xfrm flipH="1">
              <a:off x="5987286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直接连接符 325">
              <a:extLst>
                <a:ext uri="{FF2B5EF4-FFF2-40B4-BE49-F238E27FC236}">
                  <a16:creationId xmlns:a16="http://schemas.microsoft.com/office/drawing/2014/main" id="{DE3DA870-6613-4D84-9000-1F3F612D7C30}"/>
                </a:ext>
              </a:extLst>
            </p:cNvPr>
            <p:cNvCxnSpPr/>
            <p:nvPr/>
          </p:nvCxnSpPr>
          <p:spPr>
            <a:xfrm flipH="1">
              <a:off x="6071996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直接连接符 326">
              <a:extLst>
                <a:ext uri="{FF2B5EF4-FFF2-40B4-BE49-F238E27FC236}">
                  <a16:creationId xmlns:a16="http://schemas.microsoft.com/office/drawing/2014/main" id="{200D8011-8224-4079-AB0D-CF7B580012E8}"/>
                </a:ext>
              </a:extLst>
            </p:cNvPr>
            <p:cNvCxnSpPr/>
            <p:nvPr/>
          </p:nvCxnSpPr>
          <p:spPr>
            <a:xfrm flipH="1">
              <a:off x="615670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直接连接符 327">
              <a:extLst>
                <a:ext uri="{FF2B5EF4-FFF2-40B4-BE49-F238E27FC236}">
                  <a16:creationId xmlns:a16="http://schemas.microsoft.com/office/drawing/2014/main" id="{03926B33-7593-48E6-8B16-B4FB32DAAF5A}"/>
                </a:ext>
              </a:extLst>
            </p:cNvPr>
            <p:cNvCxnSpPr/>
            <p:nvPr/>
          </p:nvCxnSpPr>
          <p:spPr>
            <a:xfrm flipH="1">
              <a:off x="624141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直接连接符 328">
              <a:extLst>
                <a:ext uri="{FF2B5EF4-FFF2-40B4-BE49-F238E27FC236}">
                  <a16:creationId xmlns:a16="http://schemas.microsoft.com/office/drawing/2014/main" id="{3EB7C6F3-21DF-489B-839B-4CA11FC9F924}"/>
                </a:ext>
              </a:extLst>
            </p:cNvPr>
            <p:cNvCxnSpPr/>
            <p:nvPr/>
          </p:nvCxnSpPr>
          <p:spPr>
            <a:xfrm flipH="1">
              <a:off x="6326124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直接连接符 329">
              <a:extLst>
                <a:ext uri="{FF2B5EF4-FFF2-40B4-BE49-F238E27FC236}">
                  <a16:creationId xmlns:a16="http://schemas.microsoft.com/office/drawing/2014/main" id="{A18DF9F2-09B7-44FD-9E04-2B61FFE5A8BD}"/>
                </a:ext>
              </a:extLst>
            </p:cNvPr>
            <p:cNvCxnSpPr/>
            <p:nvPr/>
          </p:nvCxnSpPr>
          <p:spPr>
            <a:xfrm flipH="1">
              <a:off x="6410834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直接连接符 330">
              <a:extLst>
                <a:ext uri="{FF2B5EF4-FFF2-40B4-BE49-F238E27FC236}">
                  <a16:creationId xmlns:a16="http://schemas.microsoft.com/office/drawing/2014/main" id="{C74BE2D2-8313-426D-9300-A944A10F0648}"/>
                </a:ext>
              </a:extLst>
            </p:cNvPr>
            <p:cNvCxnSpPr/>
            <p:nvPr/>
          </p:nvCxnSpPr>
          <p:spPr>
            <a:xfrm flipH="1">
              <a:off x="6495543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直接连接符 331">
              <a:extLst>
                <a:ext uri="{FF2B5EF4-FFF2-40B4-BE49-F238E27FC236}">
                  <a16:creationId xmlns:a16="http://schemas.microsoft.com/office/drawing/2014/main" id="{488BDE83-F564-4584-8B52-99E2AB2F9578}"/>
                </a:ext>
              </a:extLst>
            </p:cNvPr>
            <p:cNvCxnSpPr/>
            <p:nvPr/>
          </p:nvCxnSpPr>
          <p:spPr>
            <a:xfrm flipH="1">
              <a:off x="6580253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直接连接符 332">
              <a:extLst>
                <a:ext uri="{FF2B5EF4-FFF2-40B4-BE49-F238E27FC236}">
                  <a16:creationId xmlns:a16="http://schemas.microsoft.com/office/drawing/2014/main" id="{D453FA11-11FD-41FA-BF43-4DA0F5E979F7}"/>
                </a:ext>
              </a:extLst>
            </p:cNvPr>
            <p:cNvCxnSpPr/>
            <p:nvPr/>
          </p:nvCxnSpPr>
          <p:spPr>
            <a:xfrm flipH="1">
              <a:off x="6664963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直接连接符 333">
              <a:extLst>
                <a:ext uri="{FF2B5EF4-FFF2-40B4-BE49-F238E27FC236}">
                  <a16:creationId xmlns:a16="http://schemas.microsoft.com/office/drawing/2014/main" id="{4F854858-0470-4773-BC9D-AEF429DBBCCA}"/>
                </a:ext>
              </a:extLst>
            </p:cNvPr>
            <p:cNvCxnSpPr/>
            <p:nvPr/>
          </p:nvCxnSpPr>
          <p:spPr>
            <a:xfrm flipH="1">
              <a:off x="6749672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直接连接符 334">
              <a:extLst>
                <a:ext uri="{FF2B5EF4-FFF2-40B4-BE49-F238E27FC236}">
                  <a16:creationId xmlns:a16="http://schemas.microsoft.com/office/drawing/2014/main" id="{B1B91C59-AB11-4790-9342-A4AF0B2FACC0}"/>
                </a:ext>
              </a:extLst>
            </p:cNvPr>
            <p:cNvCxnSpPr/>
            <p:nvPr/>
          </p:nvCxnSpPr>
          <p:spPr>
            <a:xfrm flipH="1">
              <a:off x="6834382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直接连接符 335">
              <a:extLst>
                <a:ext uri="{FF2B5EF4-FFF2-40B4-BE49-F238E27FC236}">
                  <a16:creationId xmlns:a16="http://schemas.microsoft.com/office/drawing/2014/main" id="{150317DD-9164-43DB-938D-A12D819D2EE4}"/>
                </a:ext>
              </a:extLst>
            </p:cNvPr>
            <p:cNvCxnSpPr/>
            <p:nvPr/>
          </p:nvCxnSpPr>
          <p:spPr>
            <a:xfrm flipH="1">
              <a:off x="6919091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直接连接符 336">
              <a:extLst>
                <a:ext uri="{FF2B5EF4-FFF2-40B4-BE49-F238E27FC236}">
                  <a16:creationId xmlns:a16="http://schemas.microsoft.com/office/drawing/2014/main" id="{FCCFE096-CEC5-4679-825A-5AC77F619F98}"/>
                </a:ext>
              </a:extLst>
            </p:cNvPr>
            <p:cNvCxnSpPr/>
            <p:nvPr/>
          </p:nvCxnSpPr>
          <p:spPr>
            <a:xfrm flipH="1">
              <a:off x="7003801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直接连接符 337">
              <a:extLst>
                <a:ext uri="{FF2B5EF4-FFF2-40B4-BE49-F238E27FC236}">
                  <a16:creationId xmlns:a16="http://schemas.microsoft.com/office/drawing/2014/main" id="{2BB1BFBE-F139-4657-A431-FD824021CBFF}"/>
                </a:ext>
              </a:extLst>
            </p:cNvPr>
            <p:cNvCxnSpPr/>
            <p:nvPr/>
          </p:nvCxnSpPr>
          <p:spPr>
            <a:xfrm flipH="1">
              <a:off x="708851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直接连接符 338">
              <a:extLst>
                <a:ext uri="{FF2B5EF4-FFF2-40B4-BE49-F238E27FC236}">
                  <a16:creationId xmlns:a16="http://schemas.microsoft.com/office/drawing/2014/main" id="{CE27C107-FA45-4A8C-BBE0-9CFA03456CD0}"/>
                </a:ext>
              </a:extLst>
            </p:cNvPr>
            <p:cNvCxnSpPr/>
            <p:nvPr/>
          </p:nvCxnSpPr>
          <p:spPr>
            <a:xfrm flipH="1">
              <a:off x="717322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直接连接符 339">
              <a:extLst>
                <a:ext uri="{FF2B5EF4-FFF2-40B4-BE49-F238E27FC236}">
                  <a16:creationId xmlns:a16="http://schemas.microsoft.com/office/drawing/2014/main" id="{1F22F62E-0CE2-4C31-82B4-1DDED13682C1}"/>
                </a:ext>
              </a:extLst>
            </p:cNvPr>
            <p:cNvCxnSpPr/>
            <p:nvPr/>
          </p:nvCxnSpPr>
          <p:spPr>
            <a:xfrm flipH="1">
              <a:off x="725792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直接连接符 340">
              <a:extLst>
                <a:ext uri="{FF2B5EF4-FFF2-40B4-BE49-F238E27FC236}">
                  <a16:creationId xmlns:a16="http://schemas.microsoft.com/office/drawing/2014/main" id="{F7C88DD9-87F7-45C8-A512-C820772E1058}"/>
                </a:ext>
              </a:extLst>
            </p:cNvPr>
            <p:cNvCxnSpPr/>
            <p:nvPr/>
          </p:nvCxnSpPr>
          <p:spPr>
            <a:xfrm flipH="1">
              <a:off x="734263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直接连接符 341">
              <a:extLst>
                <a:ext uri="{FF2B5EF4-FFF2-40B4-BE49-F238E27FC236}">
                  <a16:creationId xmlns:a16="http://schemas.microsoft.com/office/drawing/2014/main" id="{AC586754-C4BC-460D-AB5D-C790024F66B3}"/>
                </a:ext>
              </a:extLst>
            </p:cNvPr>
            <p:cNvCxnSpPr/>
            <p:nvPr/>
          </p:nvCxnSpPr>
          <p:spPr>
            <a:xfrm flipH="1">
              <a:off x="742734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直接连接符 342">
              <a:extLst>
                <a:ext uri="{FF2B5EF4-FFF2-40B4-BE49-F238E27FC236}">
                  <a16:creationId xmlns:a16="http://schemas.microsoft.com/office/drawing/2014/main" id="{EB08F4D1-B723-4547-AEC3-A5B0D2BB39B9}"/>
                </a:ext>
              </a:extLst>
            </p:cNvPr>
            <p:cNvCxnSpPr/>
            <p:nvPr/>
          </p:nvCxnSpPr>
          <p:spPr>
            <a:xfrm flipH="1">
              <a:off x="751205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直接连接符 343">
              <a:extLst>
                <a:ext uri="{FF2B5EF4-FFF2-40B4-BE49-F238E27FC236}">
                  <a16:creationId xmlns:a16="http://schemas.microsoft.com/office/drawing/2014/main" id="{FDE24DC3-D862-4524-9BDF-E702DA7D6331}"/>
                </a:ext>
              </a:extLst>
            </p:cNvPr>
            <p:cNvCxnSpPr/>
            <p:nvPr/>
          </p:nvCxnSpPr>
          <p:spPr>
            <a:xfrm flipH="1">
              <a:off x="759676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直接连接符 344">
              <a:extLst>
                <a:ext uri="{FF2B5EF4-FFF2-40B4-BE49-F238E27FC236}">
                  <a16:creationId xmlns:a16="http://schemas.microsoft.com/office/drawing/2014/main" id="{513A5413-6254-4283-A7A7-34D34CCF1B5C}"/>
                </a:ext>
              </a:extLst>
            </p:cNvPr>
            <p:cNvCxnSpPr/>
            <p:nvPr/>
          </p:nvCxnSpPr>
          <p:spPr>
            <a:xfrm flipH="1">
              <a:off x="768147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直接连接符 345">
              <a:extLst>
                <a:ext uri="{FF2B5EF4-FFF2-40B4-BE49-F238E27FC236}">
                  <a16:creationId xmlns:a16="http://schemas.microsoft.com/office/drawing/2014/main" id="{07B30BC3-E4D7-4855-BF5A-164D623B04E1}"/>
                </a:ext>
              </a:extLst>
            </p:cNvPr>
            <p:cNvCxnSpPr/>
            <p:nvPr/>
          </p:nvCxnSpPr>
          <p:spPr>
            <a:xfrm flipH="1">
              <a:off x="7766186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直接连接符 346">
              <a:extLst>
                <a:ext uri="{FF2B5EF4-FFF2-40B4-BE49-F238E27FC236}">
                  <a16:creationId xmlns:a16="http://schemas.microsoft.com/office/drawing/2014/main" id="{D80E6E3A-61D1-4526-AF18-ADA78567ED1A}"/>
                </a:ext>
              </a:extLst>
            </p:cNvPr>
            <p:cNvCxnSpPr/>
            <p:nvPr/>
          </p:nvCxnSpPr>
          <p:spPr>
            <a:xfrm flipH="1">
              <a:off x="7850896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直接连接符 347">
              <a:extLst>
                <a:ext uri="{FF2B5EF4-FFF2-40B4-BE49-F238E27FC236}">
                  <a16:creationId xmlns:a16="http://schemas.microsoft.com/office/drawing/2014/main" id="{A1995B2A-2DB1-4F24-BA22-9079FD40B8C9}"/>
                </a:ext>
              </a:extLst>
            </p:cNvPr>
            <p:cNvCxnSpPr/>
            <p:nvPr/>
          </p:nvCxnSpPr>
          <p:spPr>
            <a:xfrm flipH="1">
              <a:off x="793560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直接连接符 348">
              <a:extLst>
                <a:ext uri="{FF2B5EF4-FFF2-40B4-BE49-F238E27FC236}">
                  <a16:creationId xmlns:a16="http://schemas.microsoft.com/office/drawing/2014/main" id="{04115C60-7DD1-4BD9-88ED-AC801E5D6476}"/>
                </a:ext>
              </a:extLst>
            </p:cNvPr>
            <p:cNvCxnSpPr/>
            <p:nvPr/>
          </p:nvCxnSpPr>
          <p:spPr>
            <a:xfrm flipH="1">
              <a:off x="802031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直接连接符 349">
              <a:extLst>
                <a:ext uri="{FF2B5EF4-FFF2-40B4-BE49-F238E27FC236}">
                  <a16:creationId xmlns:a16="http://schemas.microsoft.com/office/drawing/2014/main" id="{776F2A97-2347-4AF8-AD3F-9C2A439ABAA5}"/>
                </a:ext>
              </a:extLst>
            </p:cNvPr>
            <p:cNvCxnSpPr/>
            <p:nvPr/>
          </p:nvCxnSpPr>
          <p:spPr>
            <a:xfrm flipH="1">
              <a:off x="8105025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直接连接符 350">
              <a:extLst>
                <a:ext uri="{FF2B5EF4-FFF2-40B4-BE49-F238E27FC236}">
                  <a16:creationId xmlns:a16="http://schemas.microsoft.com/office/drawing/2014/main" id="{96CDF730-70F7-4145-B201-1BCD4970464F}"/>
                </a:ext>
              </a:extLst>
            </p:cNvPr>
            <p:cNvCxnSpPr/>
            <p:nvPr/>
          </p:nvCxnSpPr>
          <p:spPr>
            <a:xfrm flipH="1">
              <a:off x="8189734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直接连接符 351">
              <a:extLst>
                <a:ext uri="{FF2B5EF4-FFF2-40B4-BE49-F238E27FC236}">
                  <a16:creationId xmlns:a16="http://schemas.microsoft.com/office/drawing/2014/main" id="{9682BA7C-07B1-4242-B6F5-F765A49DED16}"/>
                </a:ext>
              </a:extLst>
            </p:cNvPr>
            <p:cNvCxnSpPr/>
            <p:nvPr/>
          </p:nvCxnSpPr>
          <p:spPr>
            <a:xfrm flipH="1">
              <a:off x="8274444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直接连接符 352">
              <a:extLst>
                <a:ext uri="{FF2B5EF4-FFF2-40B4-BE49-F238E27FC236}">
                  <a16:creationId xmlns:a16="http://schemas.microsoft.com/office/drawing/2014/main" id="{1C686AE9-6245-426D-9ED2-BC39CC19AF82}"/>
                </a:ext>
              </a:extLst>
            </p:cNvPr>
            <p:cNvCxnSpPr/>
            <p:nvPr/>
          </p:nvCxnSpPr>
          <p:spPr>
            <a:xfrm flipH="1">
              <a:off x="8359153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直接连接符 353">
              <a:extLst>
                <a:ext uri="{FF2B5EF4-FFF2-40B4-BE49-F238E27FC236}">
                  <a16:creationId xmlns:a16="http://schemas.microsoft.com/office/drawing/2014/main" id="{BE7F759A-BEA3-4239-9E7A-C3F7219521C4}"/>
                </a:ext>
              </a:extLst>
            </p:cNvPr>
            <p:cNvCxnSpPr/>
            <p:nvPr/>
          </p:nvCxnSpPr>
          <p:spPr>
            <a:xfrm flipH="1">
              <a:off x="8443863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直接连接符 354">
              <a:extLst>
                <a:ext uri="{FF2B5EF4-FFF2-40B4-BE49-F238E27FC236}">
                  <a16:creationId xmlns:a16="http://schemas.microsoft.com/office/drawing/2014/main" id="{7AC99ADA-C2E2-418A-B662-6058E4DBD534}"/>
                </a:ext>
              </a:extLst>
            </p:cNvPr>
            <p:cNvCxnSpPr/>
            <p:nvPr/>
          </p:nvCxnSpPr>
          <p:spPr>
            <a:xfrm flipH="1">
              <a:off x="8528572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直接连接符 355">
              <a:extLst>
                <a:ext uri="{FF2B5EF4-FFF2-40B4-BE49-F238E27FC236}">
                  <a16:creationId xmlns:a16="http://schemas.microsoft.com/office/drawing/2014/main" id="{A480D4A3-0149-4F22-ADFC-81A3E88734FE}"/>
                </a:ext>
              </a:extLst>
            </p:cNvPr>
            <p:cNvCxnSpPr/>
            <p:nvPr/>
          </p:nvCxnSpPr>
          <p:spPr>
            <a:xfrm flipH="1">
              <a:off x="8613282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直接连接符 356">
              <a:extLst>
                <a:ext uri="{FF2B5EF4-FFF2-40B4-BE49-F238E27FC236}">
                  <a16:creationId xmlns:a16="http://schemas.microsoft.com/office/drawing/2014/main" id="{C7F81D6F-B0C1-4D39-A33C-994073A83D5D}"/>
                </a:ext>
              </a:extLst>
            </p:cNvPr>
            <p:cNvCxnSpPr/>
            <p:nvPr/>
          </p:nvCxnSpPr>
          <p:spPr>
            <a:xfrm flipH="1">
              <a:off x="8697991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直接连接符 357">
              <a:extLst>
                <a:ext uri="{FF2B5EF4-FFF2-40B4-BE49-F238E27FC236}">
                  <a16:creationId xmlns:a16="http://schemas.microsoft.com/office/drawing/2014/main" id="{6182B573-4E6E-49AC-B3EA-5FB512387B8B}"/>
                </a:ext>
              </a:extLst>
            </p:cNvPr>
            <p:cNvCxnSpPr/>
            <p:nvPr/>
          </p:nvCxnSpPr>
          <p:spPr>
            <a:xfrm flipH="1">
              <a:off x="8782701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直接连接符 358">
              <a:extLst>
                <a:ext uri="{FF2B5EF4-FFF2-40B4-BE49-F238E27FC236}">
                  <a16:creationId xmlns:a16="http://schemas.microsoft.com/office/drawing/2014/main" id="{8D3FA897-3E6D-4B50-99ED-271FAD434A77}"/>
                </a:ext>
              </a:extLst>
            </p:cNvPr>
            <p:cNvCxnSpPr/>
            <p:nvPr/>
          </p:nvCxnSpPr>
          <p:spPr>
            <a:xfrm flipH="1">
              <a:off x="886741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直接连接符 359">
              <a:extLst>
                <a:ext uri="{FF2B5EF4-FFF2-40B4-BE49-F238E27FC236}">
                  <a16:creationId xmlns:a16="http://schemas.microsoft.com/office/drawing/2014/main" id="{AAD96CE8-FBC9-428E-B290-4F00A2990029}"/>
                </a:ext>
              </a:extLst>
            </p:cNvPr>
            <p:cNvCxnSpPr/>
            <p:nvPr/>
          </p:nvCxnSpPr>
          <p:spPr>
            <a:xfrm flipH="1">
              <a:off x="8952120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直接连接符 360">
              <a:extLst>
                <a:ext uri="{FF2B5EF4-FFF2-40B4-BE49-F238E27FC236}">
                  <a16:creationId xmlns:a16="http://schemas.microsoft.com/office/drawing/2014/main" id="{D379C1E4-1A07-49A4-B9A9-FB4E2DFF3887}"/>
                </a:ext>
              </a:extLst>
            </p:cNvPr>
            <p:cNvCxnSpPr/>
            <p:nvPr/>
          </p:nvCxnSpPr>
          <p:spPr>
            <a:xfrm flipH="1">
              <a:off x="903682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直接连接符 361">
              <a:extLst>
                <a:ext uri="{FF2B5EF4-FFF2-40B4-BE49-F238E27FC236}">
                  <a16:creationId xmlns:a16="http://schemas.microsoft.com/office/drawing/2014/main" id="{E9E6BACB-4687-4422-A5F0-9605D22C812E}"/>
                </a:ext>
              </a:extLst>
            </p:cNvPr>
            <p:cNvCxnSpPr/>
            <p:nvPr/>
          </p:nvCxnSpPr>
          <p:spPr>
            <a:xfrm flipH="1">
              <a:off x="9121539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直接连接符 362">
              <a:extLst>
                <a:ext uri="{FF2B5EF4-FFF2-40B4-BE49-F238E27FC236}">
                  <a16:creationId xmlns:a16="http://schemas.microsoft.com/office/drawing/2014/main" id="{81D037CD-2842-45C1-9106-A799D85D4365}"/>
                </a:ext>
              </a:extLst>
            </p:cNvPr>
            <p:cNvCxnSpPr/>
            <p:nvPr/>
          </p:nvCxnSpPr>
          <p:spPr>
            <a:xfrm flipH="1">
              <a:off x="920624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直接连接符 363">
              <a:extLst>
                <a:ext uri="{FF2B5EF4-FFF2-40B4-BE49-F238E27FC236}">
                  <a16:creationId xmlns:a16="http://schemas.microsoft.com/office/drawing/2014/main" id="{F90A60F9-3CAD-4212-8ED1-89B3D552F19E}"/>
                </a:ext>
              </a:extLst>
            </p:cNvPr>
            <p:cNvCxnSpPr/>
            <p:nvPr/>
          </p:nvCxnSpPr>
          <p:spPr>
            <a:xfrm flipH="1">
              <a:off x="929095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直接连接符 364">
              <a:extLst>
                <a:ext uri="{FF2B5EF4-FFF2-40B4-BE49-F238E27FC236}">
                  <a16:creationId xmlns:a16="http://schemas.microsoft.com/office/drawing/2014/main" id="{8B9FB2D4-70BE-4416-A08F-8EA18A6DF4B5}"/>
                </a:ext>
              </a:extLst>
            </p:cNvPr>
            <p:cNvCxnSpPr/>
            <p:nvPr/>
          </p:nvCxnSpPr>
          <p:spPr>
            <a:xfrm flipH="1">
              <a:off x="9375667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直接连接符 365">
              <a:extLst>
                <a:ext uri="{FF2B5EF4-FFF2-40B4-BE49-F238E27FC236}">
                  <a16:creationId xmlns:a16="http://schemas.microsoft.com/office/drawing/2014/main" id="{8F3EF28B-63D3-44DE-8D46-2ECB564B2A2D}"/>
                </a:ext>
              </a:extLst>
            </p:cNvPr>
            <p:cNvCxnSpPr/>
            <p:nvPr/>
          </p:nvCxnSpPr>
          <p:spPr>
            <a:xfrm flipH="1">
              <a:off x="9460348" y="6407270"/>
              <a:ext cx="84675" cy="11430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5CE95439-67AB-438F-B44C-F442696486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834" y="1957350"/>
            <a:ext cx="6968332" cy="1603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016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5104 -3.58025E-6 L 0.00139 -0.00216 L -0.10486 0.00247 L 0.00521 -3.58025E-6 " pathEditMode="relative" rAng="0" ptsTypes="AAAA">
                                      <p:cBhvr>
                                        <p:cTn id="6" dur="2000" fill="hold"/>
                                        <p:tgtEl>
                                          <p:spTgt spid="3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812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675 0.00232 L -0.0095 0.00232 L 0.10795 0.00232 L 0.003 -3.7037E-6 " pathEditMode="relative" rAng="0" ptsTypes="AAAA">
                                      <p:cBhvr>
                                        <p:cTn id="8" dur="2000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12" y="-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-1"/>
            <a:ext cx="9144000" cy="514350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4468660" y="-746439"/>
            <a:ext cx="206680" cy="206680"/>
          </a:xfrm>
          <a:prstGeom prst="ellipse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802238" y="2306291"/>
            <a:ext cx="1539525" cy="74635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Q&amp;A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8227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grpId="0" nodeType="afterEffect" p14:presetBounceEnd="94444">
                                      <p:stCondLst>
                                        <p:cond delay="750"/>
                                      </p:stCondLst>
                                      <p:childTnLst>
                                        <p:animMotion origin="layout" path="M 0 0 L 0.00052 0.57037 " pathEditMode="relative" rAng="0" ptsTypes="AA" p14:bounceEnd="94444">
                                          <p:cBhvr>
                                            <p:cTn id="6" dur="18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" y="2851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6" presetClass="emph" presetSubtype="0" fill="hold" grpId="1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animScale>
                                          <p:cBhvr>
                                            <p:cTn id="8" dur="3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5500000" y="55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550"/>
                                </p:stCondLst>
                                <p:childTnLst>
                                  <p:par>
                                    <p:cTn id="10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12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7" grpId="1" animBg="1"/>
          <p:bldP spid="2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grpId="0" nodeType="afterEffect">
                                      <p:stCondLst>
                                        <p:cond delay="750"/>
                                      </p:stCondLst>
                                      <p:childTnLst>
                                        <p:animMotion origin="layout" path="M 0 0 L 0.00052 0.57037 " pathEditMode="relative" rAng="0" ptsTypes="AA">
                                          <p:cBhvr>
                                            <p:cTn id="6" dur="18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" y="2851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6" presetClass="emph" presetSubtype="0" fill="hold" grpId="1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animScale>
                                          <p:cBhvr>
                                            <p:cTn id="8" dur="3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5500000" y="55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550"/>
                                </p:stCondLst>
                                <p:childTnLst>
                                  <p:par>
                                    <p:cTn id="10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12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7" grpId="1" animBg="1"/>
          <p:bldP spid="22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-1184" y="1491630"/>
            <a:ext cx="2124912" cy="1831087"/>
            <a:chOff x="-1184" y="1491630"/>
            <a:chExt cx="2124912" cy="1831087"/>
          </a:xfrm>
        </p:grpSpPr>
        <p:sp>
          <p:nvSpPr>
            <p:cNvPr id="2" name="梯形 33"/>
            <p:cNvSpPr/>
            <p:nvPr/>
          </p:nvSpPr>
          <p:spPr>
            <a:xfrm>
              <a:off x="1" y="1491630"/>
              <a:ext cx="2123727" cy="1831087"/>
            </a:xfrm>
            <a:custGeom>
              <a:avLst/>
              <a:gdLst>
                <a:gd name="connsiteX0" fmla="*/ 0 w 2304256"/>
                <a:gd name="connsiteY0" fmla="*/ 339502 h 339502"/>
                <a:gd name="connsiteX1" fmla="*/ 257000 w 2304256"/>
                <a:gd name="connsiteY1" fmla="*/ 0 h 339502"/>
                <a:gd name="connsiteX2" fmla="*/ 2047256 w 2304256"/>
                <a:gd name="connsiteY2" fmla="*/ 0 h 339502"/>
                <a:gd name="connsiteX3" fmla="*/ 2304256 w 2304256"/>
                <a:gd name="connsiteY3" fmla="*/ 339502 h 339502"/>
                <a:gd name="connsiteX4" fmla="*/ 0 w 2304256"/>
                <a:gd name="connsiteY4" fmla="*/ 339502 h 33950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2048440 w 2305440"/>
                <a:gd name="connsiteY2" fmla="*/ 139850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1387772 w 2305440"/>
                <a:gd name="connsiteY2" fmla="*/ 21541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1387772"/>
                <a:gd name="connsiteY0" fmla="*/ 479352 h 489981"/>
                <a:gd name="connsiteX1" fmla="*/ 0 w 1387772"/>
                <a:gd name="connsiteY1" fmla="*/ 0 h 489981"/>
                <a:gd name="connsiteX2" fmla="*/ 1387772 w 1387772"/>
                <a:gd name="connsiteY2" fmla="*/ 21541 h 489981"/>
                <a:gd name="connsiteX3" fmla="*/ 1240591 w 1387772"/>
                <a:gd name="connsiteY3" fmla="*/ 489981 h 489981"/>
                <a:gd name="connsiteX4" fmla="*/ 1184 w 1387772"/>
                <a:gd name="connsiteY4" fmla="*/ 479352 h 489981"/>
                <a:gd name="connsiteX0" fmla="*/ 1184 w 2615480"/>
                <a:gd name="connsiteY0" fmla="*/ 525129 h 535758"/>
                <a:gd name="connsiteX1" fmla="*/ 0 w 2615480"/>
                <a:gd name="connsiteY1" fmla="*/ 45777 h 535758"/>
                <a:gd name="connsiteX2" fmla="*/ 2615480 w 2615480"/>
                <a:gd name="connsiteY2" fmla="*/ 0 h 535758"/>
                <a:gd name="connsiteX3" fmla="*/ 1240591 w 2615480"/>
                <a:gd name="connsiteY3" fmla="*/ 535758 h 535758"/>
                <a:gd name="connsiteX4" fmla="*/ 1184 w 2615480"/>
                <a:gd name="connsiteY4" fmla="*/ 525129 h 535758"/>
                <a:gd name="connsiteX0" fmla="*/ 1184 w 2615480"/>
                <a:gd name="connsiteY0" fmla="*/ 525129 h 603077"/>
                <a:gd name="connsiteX1" fmla="*/ 0 w 2615480"/>
                <a:gd name="connsiteY1" fmla="*/ 45777 h 603077"/>
                <a:gd name="connsiteX2" fmla="*/ 2615480 w 2615480"/>
                <a:gd name="connsiteY2" fmla="*/ 0 h 603077"/>
                <a:gd name="connsiteX3" fmla="*/ 1293585 w 2615480"/>
                <a:gd name="connsiteY3" fmla="*/ 603077 h 603077"/>
                <a:gd name="connsiteX4" fmla="*/ 1184 w 2615480"/>
                <a:gd name="connsiteY4" fmla="*/ 525129 h 603077"/>
                <a:gd name="connsiteX0" fmla="*/ 14433 w 2615480"/>
                <a:gd name="connsiteY0" fmla="*/ 326717 h 603077"/>
                <a:gd name="connsiteX1" fmla="*/ 0 w 2615480"/>
                <a:gd name="connsiteY1" fmla="*/ 45777 h 603077"/>
                <a:gd name="connsiteX2" fmla="*/ 2615480 w 2615480"/>
                <a:gd name="connsiteY2" fmla="*/ 0 h 603077"/>
                <a:gd name="connsiteX3" fmla="*/ 1293585 w 2615480"/>
                <a:gd name="connsiteY3" fmla="*/ 603077 h 603077"/>
                <a:gd name="connsiteX4" fmla="*/ 14433 w 2615480"/>
                <a:gd name="connsiteY4" fmla="*/ 326717 h 60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5480" h="603077">
                  <a:moveTo>
                    <a:pt x="14433" y="326717"/>
                  </a:moveTo>
                  <a:cubicBezTo>
                    <a:pt x="14038" y="166933"/>
                    <a:pt x="395" y="205561"/>
                    <a:pt x="0" y="45777"/>
                  </a:cubicBezTo>
                  <a:lnTo>
                    <a:pt x="2615480" y="0"/>
                  </a:lnTo>
                  <a:lnTo>
                    <a:pt x="1293585" y="603077"/>
                  </a:lnTo>
                  <a:lnTo>
                    <a:pt x="14433" y="326717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梯形 33"/>
            <p:cNvSpPr/>
            <p:nvPr/>
          </p:nvSpPr>
          <p:spPr>
            <a:xfrm>
              <a:off x="-1184" y="1491630"/>
              <a:ext cx="2005707" cy="1475728"/>
            </a:xfrm>
            <a:custGeom>
              <a:avLst/>
              <a:gdLst>
                <a:gd name="connsiteX0" fmla="*/ 0 w 2304256"/>
                <a:gd name="connsiteY0" fmla="*/ 339502 h 339502"/>
                <a:gd name="connsiteX1" fmla="*/ 257000 w 2304256"/>
                <a:gd name="connsiteY1" fmla="*/ 0 h 339502"/>
                <a:gd name="connsiteX2" fmla="*/ 2047256 w 2304256"/>
                <a:gd name="connsiteY2" fmla="*/ 0 h 339502"/>
                <a:gd name="connsiteX3" fmla="*/ 2304256 w 2304256"/>
                <a:gd name="connsiteY3" fmla="*/ 339502 h 339502"/>
                <a:gd name="connsiteX4" fmla="*/ 0 w 2304256"/>
                <a:gd name="connsiteY4" fmla="*/ 339502 h 33950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2048440 w 2305440"/>
                <a:gd name="connsiteY2" fmla="*/ 139850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2422372"/>
                <a:gd name="connsiteY0" fmla="*/ 479352 h 505128"/>
                <a:gd name="connsiteX1" fmla="*/ 0 w 2422372"/>
                <a:gd name="connsiteY1" fmla="*/ 0 h 505128"/>
                <a:gd name="connsiteX2" fmla="*/ 2048440 w 2422372"/>
                <a:gd name="connsiteY2" fmla="*/ 139850 h 505128"/>
                <a:gd name="connsiteX3" fmla="*/ 2422372 w 2422372"/>
                <a:gd name="connsiteY3" fmla="*/ 505128 h 505128"/>
                <a:gd name="connsiteX4" fmla="*/ 1184 w 2422372"/>
                <a:gd name="connsiteY4" fmla="*/ 479352 h 505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2372" h="505128">
                  <a:moveTo>
                    <a:pt x="1184" y="479352"/>
                  </a:moveTo>
                  <a:cubicBezTo>
                    <a:pt x="789" y="319568"/>
                    <a:pt x="395" y="159784"/>
                    <a:pt x="0" y="0"/>
                  </a:cubicBezTo>
                  <a:lnTo>
                    <a:pt x="2048440" y="139850"/>
                  </a:lnTo>
                  <a:lnTo>
                    <a:pt x="2422372" y="505128"/>
                  </a:lnTo>
                  <a:lnTo>
                    <a:pt x="1184" y="479352"/>
                  </a:lnTo>
                  <a:close/>
                </a:path>
              </a:pathLst>
            </a:cu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3002776" y="1959246"/>
            <a:ext cx="72008" cy="1008112"/>
          </a:xfrm>
          <a:prstGeom prst="rect">
            <a:avLst/>
          </a:prstGeom>
          <a:solidFill>
            <a:srgbClr val="F2C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146792" y="1959246"/>
            <a:ext cx="792088" cy="100811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latin typeface="Broadway" pitchFamily="82" charset="0"/>
              </a:rPr>
              <a:t>01</a:t>
            </a:r>
            <a:endParaRPr lang="zh-CN" altLang="en-US" sz="3600" dirty="0">
              <a:latin typeface="Broadway" pitchFamily="82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082896" y="2516891"/>
            <a:ext cx="3240360" cy="447927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rgbClr val="FFCC00"/>
                </a:solidFill>
              </a:rPr>
              <a:t>Motivation and Background</a:t>
            </a:r>
          </a:p>
        </p:txBody>
      </p:sp>
      <p:grpSp>
        <p:nvGrpSpPr>
          <p:cNvPr id="11" name="组合 10"/>
          <p:cNvGrpSpPr/>
          <p:nvPr/>
        </p:nvGrpSpPr>
        <p:grpSpPr>
          <a:xfrm flipH="1">
            <a:off x="8100392" y="1944955"/>
            <a:ext cx="1043608" cy="924435"/>
            <a:chOff x="-1184" y="1491630"/>
            <a:chExt cx="2124912" cy="1831087"/>
          </a:xfrm>
        </p:grpSpPr>
        <p:sp>
          <p:nvSpPr>
            <p:cNvPr id="12" name="梯形 33"/>
            <p:cNvSpPr/>
            <p:nvPr/>
          </p:nvSpPr>
          <p:spPr>
            <a:xfrm>
              <a:off x="1" y="1491630"/>
              <a:ext cx="2123727" cy="1831087"/>
            </a:xfrm>
            <a:custGeom>
              <a:avLst/>
              <a:gdLst>
                <a:gd name="connsiteX0" fmla="*/ 0 w 2304256"/>
                <a:gd name="connsiteY0" fmla="*/ 339502 h 339502"/>
                <a:gd name="connsiteX1" fmla="*/ 257000 w 2304256"/>
                <a:gd name="connsiteY1" fmla="*/ 0 h 339502"/>
                <a:gd name="connsiteX2" fmla="*/ 2047256 w 2304256"/>
                <a:gd name="connsiteY2" fmla="*/ 0 h 339502"/>
                <a:gd name="connsiteX3" fmla="*/ 2304256 w 2304256"/>
                <a:gd name="connsiteY3" fmla="*/ 339502 h 339502"/>
                <a:gd name="connsiteX4" fmla="*/ 0 w 2304256"/>
                <a:gd name="connsiteY4" fmla="*/ 339502 h 33950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2048440 w 2305440"/>
                <a:gd name="connsiteY2" fmla="*/ 139850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1387772 w 2305440"/>
                <a:gd name="connsiteY2" fmla="*/ 21541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1387772"/>
                <a:gd name="connsiteY0" fmla="*/ 479352 h 489981"/>
                <a:gd name="connsiteX1" fmla="*/ 0 w 1387772"/>
                <a:gd name="connsiteY1" fmla="*/ 0 h 489981"/>
                <a:gd name="connsiteX2" fmla="*/ 1387772 w 1387772"/>
                <a:gd name="connsiteY2" fmla="*/ 21541 h 489981"/>
                <a:gd name="connsiteX3" fmla="*/ 1240591 w 1387772"/>
                <a:gd name="connsiteY3" fmla="*/ 489981 h 489981"/>
                <a:gd name="connsiteX4" fmla="*/ 1184 w 1387772"/>
                <a:gd name="connsiteY4" fmla="*/ 479352 h 489981"/>
                <a:gd name="connsiteX0" fmla="*/ 1184 w 2615480"/>
                <a:gd name="connsiteY0" fmla="*/ 525129 h 535758"/>
                <a:gd name="connsiteX1" fmla="*/ 0 w 2615480"/>
                <a:gd name="connsiteY1" fmla="*/ 45777 h 535758"/>
                <a:gd name="connsiteX2" fmla="*/ 2615480 w 2615480"/>
                <a:gd name="connsiteY2" fmla="*/ 0 h 535758"/>
                <a:gd name="connsiteX3" fmla="*/ 1240591 w 2615480"/>
                <a:gd name="connsiteY3" fmla="*/ 535758 h 535758"/>
                <a:gd name="connsiteX4" fmla="*/ 1184 w 2615480"/>
                <a:gd name="connsiteY4" fmla="*/ 525129 h 535758"/>
                <a:gd name="connsiteX0" fmla="*/ 1184 w 2615480"/>
                <a:gd name="connsiteY0" fmla="*/ 525129 h 603077"/>
                <a:gd name="connsiteX1" fmla="*/ 0 w 2615480"/>
                <a:gd name="connsiteY1" fmla="*/ 45777 h 603077"/>
                <a:gd name="connsiteX2" fmla="*/ 2615480 w 2615480"/>
                <a:gd name="connsiteY2" fmla="*/ 0 h 603077"/>
                <a:gd name="connsiteX3" fmla="*/ 1293585 w 2615480"/>
                <a:gd name="connsiteY3" fmla="*/ 603077 h 603077"/>
                <a:gd name="connsiteX4" fmla="*/ 1184 w 2615480"/>
                <a:gd name="connsiteY4" fmla="*/ 525129 h 603077"/>
                <a:gd name="connsiteX0" fmla="*/ 14433 w 2615480"/>
                <a:gd name="connsiteY0" fmla="*/ 326717 h 603077"/>
                <a:gd name="connsiteX1" fmla="*/ 0 w 2615480"/>
                <a:gd name="connsiteY1" fmla="*/ 45777 h 603077"/>
                <a:gd name="connsiteX2" fmla="*/ 2615480 w 2615480"/>
                <a:gd name="connsiteY2" fmla="*/ 0 h 603077"/>
                <a:gd name="connsiteX3" fmla="*/ 1293585 w 2615480"/>
                <a:gd name="connsiteY3" fmla="*/ 603077 h 603077"/>
                <a:gd name="connsiteX4" fmla="*/ 14433 w 2615480"/>
                <a:gd name="connsiteY4" fmla="*/ 326717 h 60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5480" h="603077">
                  <a:moveTo>
                    <a:pt x="14433" y="326717"/>
                  </a:moveTo>
                  <a:cubicBezTo>
                    <a:pt x="14038" y="166933"/>
                    <a:pt x="395" y="205561"/>
                    <a:pt x="0" y="45777"/>
                  </a:cubicBezTo>
                  <a:lnTo>
                    <a:pt x="2615480" y="0"/>
                  </a:lnTo>
                  <a:lnTo>
                    <a:pt x="1293585" y="603077"/>
                  </a:lnTo>
                  <a:lnTo>
                    <a:pt x="14433" y="326717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梯形 33"/>
            <p:cNvSpPr/>
            <p:nvPr/>
          </p:nvSpPr>
          <p:spPr>
            <a:xfrm>
              <a:off x="-1184" y="1491630"/>
              <a:ext cx="2005707" cy="1475728"/>
            </a:xfrm>
            <a:custGeom>
              <a:avLst/>
              <a:gdLst>
                <a:gd name="connsiteX0" fmla="*/ 0 w 2304256"/>
                <a:gd name="connsiteY0" fmla="*/ 339502 h 339502"/>
                <a:gd name="connsiteX1" fmla="*/ 257000 w 2304256"/>
                <a:gd name="connsiteY1" fmla="*/ 0 h 339502"/>
                <a:gd name="connsiteX2" fmla="*/ 2047256 w 2304256"/>
                <a:gd name="connsiteY2" fmla="*/ 0 h 339502"/>
                <a:gd name="connsiteX3" fmla="*/ 2304256 w 2304256"/>
                <a:gd name="connsiteY3" fmla="*/ 339502 h 339502"/>
                <a:gd name="connsiteX4" fmla="*/ 0 w 2304256"/>
                <a:gd name="connsiteY4" fmla="*/ 339502 h 33950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2048440 w 2305440"/>
                <a:gd name="connsiteY2" fmla="*/ 139850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2422372"/>
                <a:gd name="connsiteY0" fmla="*/ 479352 h 505128"/>
                <a:gd name="connsiteX1" fmla="*/ 0 w 2422372"/>
                <a:gd name="connsiteY1" fmla="*/ 0 h 505128"/>
                <a:gd name="connsiteX2" fmla="*/ 2048440 w 2422372"/>
                <a:gd name="connsiteY2" fmla="*/ 139850 h 505128"/>
                <a:gd name="connsiteX3" fmla="*/ 2422372 w 2422372"/>
                <a:gd name="connsiteY3" fmla="*/ 505128 h 505128"/>
                <a:gd name="connsiteX4" fmla="*/ 1184 w 2422372"/>
                <a:gd name="connsiteY4" fmla="*/ 479352 h 505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2372" h="505128">
                  <a:moveTo>
                    <a:pt x="1184" y="479352"/>
                  </a:moveTo>
                  <a:cubicBezTo>
                    <a:pt x="789" y="319568"/>
                    <a:pt x="395" y="159784"/>
                    <a:pt x="0" y="0"/>
                  </a:cubicBezTo>
                  <a:lnTo>
                    <a:pt x="2048440" y="139850"/>
                  </a:lnTo>
                  <a:lnTo>
                    <a:pt x="2422372" y="505128"/>
                  </a:lnTo>
                  <a:lnTo>
                    <a:pt x="1184" y="479352"/>
                  </a:lnTo>
                  <a:close/>
                </a:path>
              </a:pathLst>
            </a:cu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矩形 7"/>
          <p:cNvSpPr/>
          <p:nvPr/>
        </p:nvSpPr>
        <p:spPr>
          <a:xfrm>
            <a:off x="4082896" y="1959246"/>
            <a:ext cx="3240360" cy="447927"/>
          </a:xfrm>
          <a:prstGeom prst="rect">
            <a:avLst/>
          </a:prstGeom>
          <a:solidFill>
            <a:srgbClr val="FFCC0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oadway" pitchFamily="82" charset="0"/>
              </a:rPr>
              <a:t>Part One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Broadway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1396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33527"/>
            <a:ext cx="5035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F2C400"/>
                </a:solidFill>
                <a:latin typeface="Broadway" pitchFamily="82" charset="0"/>
              </a:rPr>
              <a:t>01</a:t>
            </a:r>
            <a:endParaRPr lang="zh-CN" altLang="en-US" sz="2000" b="1" dirty="0">
              <a:solidFill>
                <a:srgbClr val="F2C400"/>
              </a:solidFill>
              <a:latin typeface="Broadway" pitchFamily="82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259632" y="44285"/>
            <a:ext cx="19905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/>
              <a:t>Motivation and BG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5292080" y="1578684"/>
            <a:ext cx="588640" cy="588640"/>
            <a:chOff x="5292080" y="1892518"/>
            <a:chExt cx="588640" cy="588640"/>
          </a:xfrm>
        </p:grpSpPr>
        <p:sp>
          <p:nvSpPr>
            <p:cNvPr id="4" name="椭圆 3"/>
            <p:cNvSpPr/>
            <p:nvPr/>
          </p:nvSpPr>
          <p:spPr>
            <a:xfrm>
              <a:off x="5292080" y="1892518"/>
              <a:ext cx="588640" cy="588640"/>
            </a:xfrm>
            <a:prstGeom prst="ellipse">
              <a:avLst/>
            </a:prstGeom>
            <a:solidFill>
              <a:srgbClr val="FFCC00"/>
            </a:soli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099" name="Picture 3" descr="D:\0--吉亚云\睿泰集团员工培养计划-解决方案部-JYY\其他\PPT素材\演界网\图标\A系统图标\18\1164904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0400" y="1979079"/>
              <a:ext cx="432000" cy="43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" name="TextBox 7"/>
          <p:cNvSpPr txBox="1"/>
          <p:nvPr/>
        </p:nvSpPr>
        <p:spPr>
          <a:xfrm>
            <a:off x="6031216" y="1711968"/>
            <a:ext cx="2634482" cy="338554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$40 billion turnover in 2016</a:t>
            </a:r>
            <a:endParaRPr lang="en-US" altLang="zh-CN" dirty="0"/>
          </a:p>
        </p:txBody>
      </p:sp>
      <p:sp>
        <p:nvSpPr>
          <p:cNvPr id="11" name="TextBox 10"/>
          <p:cNvSpPr txBox="1"/>
          <p:nvPr/>
        </p:nvSpPr>
        <p:spPr>
          <a:xfrm>
            <a:off x="6031216" y="2462187"/>
            <a:ext cx="2634482" cy="584775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zh-CN" dirty="0"/>
              <a:t>500,000 Movies During the History</a:t>
            </a:r>
            <a:endParaRPr lang="zh-CN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031216" y="3131164"/>
            <a:ext cx="2789256" cy="584775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zh-CN" dirty="0"/>
              <a:t>Important Features In the Movie Industry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5292080" y="3129232"/>
            <a:ext cx="588640" cy="588640"/>
            <a:chOff x="5292080" y="3443066"/>
            <a:chExt cx="588640" cy="588640"/>
          </a:xfrm>
        </p:grpSpPr>
        <p:sp>
          <p:nvSpPr>
            <p:cNvPr id="12" name="椭圆 11"/>
            <p:cNvSpPr/>
            <p:nvPr/>
          </p:nvSpPr>
          <p:spPr>
            <a:xfrm>
              <a:off x="5292080" y="3443066"/>
              <a:ext cx="588640" cy="588640"/>
            </a:xfrm>
            <a:prstGeom prst="ellipse">
              <a:avLst/>
            </a:prstGeom>
            <a:solidFill>
              <a:srgbClr val="FFCC00"/>
            </a:soli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100" name="Picture 4" descr="D:\0--吉亚云\睿泰集团员工培养计划-解决方案部-JYY\其他\PPT素材\演界网\图标\A系统图标\18\1164885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82602" y="3542902"/>
              <a:ext cx="432000" cy="43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组合 6"/>
          <p:cNvGrpSpPr/>
          <p:nvPr/>
        </p:nvGrpSpPr>
        <p:grpSpPr>
          <a:xfrm>
            <a:off x="5292080" y="2337144"/>
            <a:ext cx="588640" cy="588640"/>
            <a:chOff x="5292080" y="2650978"/>
            <a:chExt cx="588640" cy="588640"/>
          </a:xfrm>
        </p:grpSpPr>
        <p:sp>
          <p:nvSpPr>
            <p:cNvPr id="9" name="椭圆 8"/>
            <p:cNvSpPr/>
            <p:nvPr/>
          </p:nvSpPr>
          <p:spPr>
            <a:xfrm>
              <a:off x="5292080" y="2650978"/>
              <a:ext cx="588640" cy="588640"/>
            </a:xfrm>
            <a:prstGeom prst="ellipse">
              <a:avLst/>
            </a:prstGeom>
            <a:solidFill>
              <a:srgbClr val="FFCC00"/>
            </a:soli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101" name="Picture 5" descr="D:\0--吉亚云\睿泰集团员工培养计划-解决方案部-JYY\其他\PPT素材\演界网\图标\A系统图标\18\1164884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0400" y="2729298"/>
              <a:ext cx="432000" cy="43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26" name="Picture 2" descr="Image result for movie">
            <a:extLst>
              <a:ext uri="{FF2B5EF4-FFF2-40B4-BE49-F238E27FC236}">
                <a16:creationId xmlns:a16="http://schemas.microsoft.com/office/drawing/2014/main" id="{6036C516-8CC6-4146-8C96-FA7443D490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2" r="5640"/>
          <a:stretch/>
        </p:blipFill>
        <p:spPr bwMode="auto">
          <a:xfrm>
            <a:off x="478302" y="1322729"/>
            <a:ext cx="4448239" cy="2723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5855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33527"/>
            <a:ext cx="5035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F2C400"/>
                </a:solidFill>
                <a:latin typeface="Broadway" pitchFamily="82" charset="0"/>
              </a:rPr>
              <a:t>01</a:t>
            </a:r>
            <a:endParaRPr lang="zh-CN" altLang="en-US" sz="2000" b="1" dirty="0">
              <a:solidFill>
                <a:srgbClr val="F2C400"/>
              </a:solidFill>
              <a:latin typeface="Broadway" pitchFamily="82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331640" y="44285"/>
            <a:ext cx="989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/>
              <a:t>Data Set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5292080" y="1578684"/>
            <a:ext cx="588640" cy="588640"/>
            <a:chOff x="5292080" y="1892518"/>
            <a:chExt cx="588640" cy="588640"/>
          </a:xfrm>
        </p:grpSpPr>
        <p:sp>
          <p:nvSpPr>
            <p:cNvPr id="4" name="椭圆 3"/>
            <p:cNvSpPr/>
            <p:nvPr/>
          </p:nvSpPr>
          <p:spPr>
            <a:xfrm>
              <a:off x="5292080" y="1892518"/>
              <a:ext cx="588640" cy="588640"/>
            </a:xfrm>
            <a:prstGeom prst="ellipse">
              <a:avLst/>
            </a:prstGeom>
            <a:solidFill>
              <a:srgbClr val="FFCC00"/>
            </a:soli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099" name="Picture 3" descr="D:\0--吉亚云\睿泰集团员工培养计划-解决方案部-JYY\其他\PPT素材\演界网\图标\A系统图标\18\1164904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0400" y="1979079"/>
              <a:ext cx="432000" cy="43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" name="TextBox 7"/>
          <p:cNvSpPr txBox="1"/>
          <p:nvPr/>
        </p:nvSpPr>
        <p:spPr>
          <a:xfrm>
            <a:off x="6037696" y="1605925"/>
            <a:ext cx="2855885" cy="584775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zh-CN" dirty="0"/>
              <a:t>IMDB API </a:t>
            </a:r>
            <a:r>
              <a:rPr lang="en-US" altLang="zh-CN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http://www.omdbapi.com/</a:t>
            </a:r>
            <a:endParaRPr lang="en-US" altLang="zh-CN" dirty="0"/>
          </a:p>
        </p:txBody>
      </p:sp>
      <p:grpSp>
        <p:nvGrpSpPr>
          <p:cNvPr id="7" name="组合 6"/>
          <p:cNvGrpSpPr/>
          <p:nvPr/>
        </p:nvGrpSpPr>
        <p:grpSpPr>
          <a:xfrm>
            <a:off x="5292080" y="2492324"/>
            <a:ext cx="588640" cy="588640"/>
            <a:chOff x="5292080" y="2650978"/>
            <a:chExt cx="588640" cy="588640"/>
          </a:xfrm>
        </p:grpSpPr>
        <p:sp>
          <p:nvSpPr>
            <p:cNvPr id="9" name="椭圆 8"/>
            <p:cNvSpPr/>
            <p:nvPr/>
          </p:nvSpPr>
          <p:spPr>
            <a:xfrm>
              <a:off x="5292080" y="2650978"/>
              <a:ext cx="588640" cy="588640"/>
            </a:xfrm>
            <a:prstGeom prst="ellipse">
              <a:avLst/>
            </a:prstGeom>
            <a:solidFill>
              <a:srgbClr val="FFCC00"/>
            </a:soli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101" name="Picture 5" descr="D:\0--吉亚云\睿泰集团员工培养计划-解决方案部-JYY\其他\PPT素材\演界网\图标\A系统图标\18\1164884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0400" y="2729298"/>
              <a:ext cx="432000" cy="43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TextBox 7">
            <a:extLst>
              <a:ext uri="{FF2B5EF4-FFF2-40B4-BE49-F238E27FC236}">
                <a16:creationId xmlns:a16="http://schemas.microsoft.com/office/drawing/2014/main" id="{486F2E41-16B8-4CEC-9384-352BC5C39DDB}"/>
              </a:ext>
            </a:extLst>
          </p:cNvPr>
          <p:cNvSpPr txBox="1"/>
          <p:nvPr/>
        </p:nvSpPr>
        <p:spPr>
          <a:xfrm>
            <a:off x="6037697" y="2492324"/>
            <a:ext cx="2710768" cy="1323439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just"/>
            <a:r>
              <a:rPr lang="en-US" altLang="zh-CN" dirty="0"/>
              <a:t>30 Attributes for 40,000 Movie Titles like Years of Release, Runtime Duration, Budget, Gross, Rating from IMDB and Tomato, </a:t>
            </a:r>
            <a:r>
              <a:rPr lang="en-US" altLang="zh-CN" dirty="0" err="1"/>
              <a:t>etc</a:t>
            </a:r>
            <a:endParaRPr lang="en-US" altLang="zh-CN" dirty="0"/>
          </a:p>
        </p:txBody>
      </p:sp>
      <p:pic>
        <p:nvPicPr>
          <p:cNvPr id="2050" name="Picture 2" descr="Image result for database">
            <a:extLst>
              <a:ext uri="{FF2B5EF4-FFF2-40B4-BE49-F238E27FC236}">
                <a16:creationId xmlns:a16="http://schemas.microsoft.com/office/drawing/2014/main" id="{AEB466FB-7CF7-4BB6-A1B3-8DF50F89EF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12" b="12757"/>
          <a:stretch/>
        </p:blipFill>
        <p:spPr bwMode="auto">
          <a:xfrm>
            <a:off x="467544" y="1520375"/>
            <a:ext cx="4520501" cy="2434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2399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-1184" y="1491630"/>
            <a:ext cx="2124912" cy="1831087"/>
            <a:chOff x="-1184" y="1491630"/>
            <a:chExt cx="2124912" cy="1831087"/>
          </a:xfrm>
        </p:grpSpPr>
        <p:sp>
          <p:nvSpPr>
            <p:cNvPr id="2" name="梯形 33"/>
            <p:cNvSpPr/>
            <p:nvPr/>
          </p:nvSpPr>
          <p:spPr>
            <a:xfrm>
              <a:off x="1" y="1491630"/>
              <a:ext cx="2123727" cy="1831087"/>
            </a:xfrm>
            <a:custGeom>
              <a:avLst/>
              <a:gdLst>
                <a:gd name="connsiteX0" fmla="*/ 0 w 2304256"/>
                <a:gd name="connsiteY0" fmla="*/ 339502 h 339502"/>
                <a:gd name="connsiteX1" fmla="*/ 257000 w 2304256"/>
                <a:gd name="connsiteY1" fmla="*/ 0 h 339502"/>
                <a:gd name="connsiteX2" fmla="*/ 2047256 w 2304256"/>
                <a:gd name="connsiteY2" fmla="*/ 0 h 339502"/>
                <a:gd name="connsiteX3" fmla="*/ 2304256 w 2304256"/>
                <a:gd name="connsiteY3" fmla="*/ 339502 h 339502"/>
                <a:gd name="connsiteX4" fmla="*/ 0 w 2304256"/>
                <a:gd name="connsiteY4" fmla="*/ 339502 h 33950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2048440 w 2305440"/>
                <a:gd name="connsiteY2" fmla="*/ 139850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1387772 w 2305440"/>
                <a:gd name="connsiteY2" fmla="*/ 21541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1387772"/>
                <a:gd name="connsiteY0" fmla="*/ 479352 h 489981"/>
                <a:gd name="connsiteX1" fmla="*/ 0 w 1387772"/>
                <a:gd name="connsiteY1" fmla="*/ 0 h 489981"/>
                <a:gd name="connsiteX2" fmla="*/ 1387772 w 1387772"/>
                <a:gd name="connsiteY2" fmla="*/ 21541 h 489981"/>
                <a:gd name="connsiteX3" fmla="*/ 1240591 w 1387772"/>
                <a:gd name="connsiteY3" fmla="*/ 489981 h 489981"/>
                <a:gd name="connsiteX4" fmla="*/ 1184 w 1387772"/>
                <a:gd name="connsiteY4" fmla="*/ 479352 h 489981"/>
                <a:gd name="connsiteX0" fmla="*/ 1184 w 2615480"/>
                <a:gd name="connsiteY0" fmla="*/ 525129 h 535758"/>
                <a:gd name="connsiteX1" fmla="*/ 0 w 2615480"/>
                <a:gd name="connsiteY1" fmla="*/ 45777 h 535758"/>
                <a:gd name="connsiteX2" fmla="*/ 2615480 w 2615480"/>
                <a:gd name="connsiteY2" fmla="*/ 0 h 535758"/>
                <a:gd name="connsiteX3" fmla="*/ 1240591 w 2615480"/>
                <a:gd name="connsiteY3" fmla="*/ 535758 h 535758"/>
                <a:gd name="connsiteX4" fmla="*/ 1184 w 2615480"/>
                <a:gd name="connsiteY4" fmla="*/ 525129 h 535758"/>
                <a:gd name="connsiteX0" fmla="*/ 1184 w 2615480"/>
                <a:gd name="connsiteY0" fmla="*/ 525129 h 603077"/>
                <a:gd name="connsiteX1" fmla="*/ 0 w 2615480"/>
                <a:gd name="connsiteY1" fmla="*/ 45777 h 603077"/>
                <a:gd name="connsiteX2" fmla="*/ 2615480 w 2615480"/>
                <a:gd name="connsiteY2" fmla="*/ 0 h 603077"/>
                <a:gd name="connsiteX3" fmla="*/ 1293585 w 2615480"/>
                <a:gd name="connsiteY3" fmla="*/ 603077 h 603077"/>
                <a:gd name="connsiteX4" fmla="*/ 1184 w 2615480"/>
                <a:gd name="connsiteY4" fmla="*/ 525129 h 603077"/>
                <a:gd name="connsiteX0" fmla="*/ 14433 w 2615480"/>
                <a:gd name="connsiteY0" fmla="*/ 326717 h 603077"/>
                <a:gd name="connsiteX1" fmla="*/ 0 w 2615480"/>
                <a:gd name="connsiteY1" fmla="*/ 45777 h 603077"/>
                <a:gd name="connsiteX2" fmla="*/ 2615480 w 2615480"/>
                <a:gd name="connsiteY2" fmla="*/ 0 h 603077"/>
                <a:gd name="connsiteX3" fmla="*/ 1293585 w 2615480"/>
                <a:gd name="connsiteY3" fmla="*/ 603077 h 603077"/>
                <a:gd name="connsiteX4" fmla="*/ 14433 w 2615480"/>
                <a:gd name="connsiteY4" fmla="*/ 326717 h 60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5480" h="603077">
                  <a:moveTo>
                    <a:pt x="14433" y="326717"/>
                  </a:moveTo>
                  <a:cubicBezTo>
                    <a:pt x="14038" y="166933"/>
                    <a:pt x="395" y="205561"/>
                    <a:pt x="0" y="45777"/>
                  </a:cubicBezTo>
                  <a:lnTo>
                    <a:pt x="2615480" y="0"/>
                  </a:lnTo>
                  <a:lnTo>
                    <a:pt x="1293585" y="603077"/>
                  </a:lnTo>
                  <a:lnTo>
                    <a:pt x="14433" y="326717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梯形 33"/>
            <p:cNvSpPr/>
            <p:nvPr/>
          </p:nvSpPr>
          <p:spPr>
            <a:xfrm>
              <a:off x="-1184" y="1491630"/>
              <a:ext cx="2005707" cy="1475728"/>
            </a:xfrm>
            <a:custGeom>
              <a:avLst/>
              <a:gdLst>
                <a:gd name="connsiteX0" fmla="*/ 0 w 2304256"/>
                <a:gd name="connsiteY0" fmla="*/ 339502 h 339502"/>
                <a:gd name="connsiteX1" fmla="*/ 257000 w 2304256"/>
                <a:gd name="connsiteY1" fmla="*/ 0 h 339502"/>
                <a:gd name="connsiteX2" fmla="*/ 2047256 w 2304256"/>
                <a:gd name="connsiteY2" fmla="*/ 0 h 339502"/>
                <a:gd name="connsiteX3" fmla="*/ 2304256 w 2304256"/>
                <a:gd name="connsiteY3" fmla="*/ 339502 h 339502"/>
                <a:gd name="connsiteX4" fmla="*/ 0 w 2304256"/>
                <a:gd name="connsiteY4" fmla="*/ 339502 h 33950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2048440 w 2305440"/>
                <a:gd name="connsiteY2" fmla="*/ 139850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2422372"/>
                <a:gd name="connsiteY0" fmla="*/ 479352 h 505128"/>
                <a:gd name="connsiteX1" fmla="*/ 0 w 2422372"/>
                <a:gd name="connsiteY1" fmla="*/ 0 h 505128"/>
                <a:gd name="connsiteX2" fmla="*/ 2048440 w 2422372"/>
                <a:gd name="connsiteY2" fmla="*/ 139850 h 505128"/>
                <a:gd name="connsiteX3" fmla="*/ 2422372 w 2422372"/>
                <a:gd name="connsiteY3" fmla="*/ 505128 h 505128"/>
                <a:gd name="connsiteX4" fmla="*/ 1184 w 2422372"/>
                <a:gd name="connsiteY4" fmla="*/ 479352 h 505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2372" h="505128">
                  <a:moveTo>
                    <a:pt x="1184" y="479352"/>
                  </a:moveTo>
                  <a:cubicBezTo>
                    <a:pt x="789" y="319568"/>
                    <a:pt x="395" y="159784"/>
                    <a:pt x="0" y="0"/>
                  </a:cubicBezTo>
                  <a:lnTo>
                    <a:pt x="2048440" y="139850"/>
                  </a:lnTo>
                  <a:lnTo>
                    <a:pt x="2422372" y="505128"/>
                  </a:lnTo>
                  <a:lnTo>
                    <a:pt x="1184" y="479352"/>
                  </a:lnTo>
                  <a:close/>
                </a:path>
              </a:pathLst>
            </a:cu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3419872" y="1959246"/>
            <a:ext cx="72008" cy="1008112"/>
          </a:xfrm>
          <a:prstGeom prst="rect">
            <a:avLst/>
          </a:prstGeom>
          <a:solidFill>
            <a:srgbClr val="F2C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563888" y="1959246"/>
            <a:ext cx="792088" cy="100811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latin typeface="Broadway" pitchFamily="82" charset="0"/>
              </a:rPr>
              <a:t>02</a:t>
            </a:r>
            <a:endParaRPr lang="zh-CN" altLang="en-US" sz="3600" dirty="0">
              <a:latin typeface="Broadway" pitchFamily="82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499992" y="2516891"/>
            <a:ext cx="2376264" cy="447927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rgbClr val="FFCC00"/>
                </a:solidFill>
              </a:rPr>
              <a:t>Trends in the Data</a:t>
            </a:r>
          </a:p>
        </p:txBody>
      </p:sp>
      <p:grpSp>
        <p:nvGrpSpPr>
          <p:cNvPr id="11" name="组合 10"/>
          <p:cNvGrpSpPr/>
          <p:nvPr/>
        </p:nvGrpSpPr>
        <p:grpSpPr>
          <a:xfrm flipH="1">
            <a:off x="8100392" y="1944955"/>
            <a:ext cx="1043608" cy="924435"/>
            <a:chOff x="-1184" y="1491630"/>
            <a:chExt cx="2124912" cy="1831087"/>
          </a:xfrm>
        </p:grpSpPr>
        <p:sp>
          <p:nvSpPr>
            <p:cNvPr id="12" name="梯形 33"/>
            <p:cNvSpPr/>
            <p:nvPr/>
          </p:nvSpPr>
          <p:spPr>
            <a:xfrm>
              <a:off x="1" y="1491630"/>
              <a:ext cx="2123727" cy="1831087"/>
            </a:xfrm>
            <a:custGeom>
              <a:avLst/>
              <a:gdLst>
                <a:gd name="connsiteX0" fmla="*/ 0 w 2304256"/>
                <a:gd name="connsiteY0" fmla="*/ 339502 h 339502"/>
                <a:gd name="connsiteX1" fmla="*/ 257000 w 2304256"/>
                <a:gd name="connsiteY1" fmla="*/ 0 h 339502"/>
                <a:gd name="connsiteX2" fmla="*/ 2047256 w 2304256"/>
                <a:gd name="connsiteY2" fmla="*/ 0 h 339502"/>
                <a:gd name="connsiteX3" fmla="*/ 2304256 w 2304256"/>
                <a:gd name="connsiteY3" fmla="*/ 339502 h 339502"/>
                <a:gd name="connsiteX4" fmla="*/ 0 w 2304256"/>
                <a:gd name="connsiteY4" fmla="*/ 339502 h 33950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2048440 w 2305440"/>
                <a:gd name="connsiteY2" fmla="*/ 139850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1387772 w 2305440"/>
                <a:gd name="connsiteY2" fmla="*/ 21541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1387772"/>
                <a:gd name="connsiteY0" fmla="*/ 479352 h 489981"/>
                <a:gd name="connsiteX1" fmla="*/ 0 w 1387772"/>
                <a:gd name="connsiteY1" fmla="*/ 0 h 489981"/>
                <a:gd name="connsiteX2" fmla="*/ 1387772 w 1387772"/>
                <a:gd name="connsiteY2" fmla="*/ 21541 h 489981"/>
                <a:gd name="connsiteX3" fmla="*/ 1240591 w 1387772"/>
                <a:gd name="connsiteY3" fmla="*/ 489981 h 489981"/>
                <a:gd name="connsiteX4" fmla="*/ 1184 w 1387772"/>
                <a:gd name="connsiteY4" fmla="*/ 479352 h 489981"/>
                <a:gd name="connsiteX0" fmla="*/ 1184 w 2615480"/>
                <a:gd name="connsiteY0" fmla="*/ 525129 h 535758"/>
                <a:gd name="connsiteX1" fmla="*/ 0 w 2615480"/>
                <a:gd name="connsiteY1" fmla="*/ 45777 h 535758"/>
                <a:gd name="connsiteX2" fmla="*/ 2615480 w 2615480"/>
                <a:gd name="connsiteY2" fmla="*/ 0 h 535758"/>
                <a:gd name="connsiteX3" fmla="*/ 1240591 w 2615480"/>
                <a:gd name="connsiteY3" fmla="*/ 535758 h 535758"/>
                <a:gd name="connsiteX4" fmla="*/ 1184 w 2615480"/>
                <a:gd name="connsiteY4" fmla="*/ 525129 h 535758"/>
                <a:gd name="connsiteX0" fmla="*/ 1184 w 2615480"/>
                <a:gd name="connsiteY0" fmla="*/ 525129 h 603077"/>
                <a:gd name="connsiteX1" fmla="*/ 0 w 2615480"/>
                <a:gd name="connsiteY1" fmla="*/ 45777 h 603077"/>
                <a:gd name="connsiteX2" fmla="*/ 2615480 w 2615480"/>
                <a:gd name="connsiteY2" fmla="*/ 0 h 603077"/>
                <a:gd name="connsiteX3" fmla="*/ 1293585 w 2615480"/>
                <a:gd name="connsiteY3" fmla="*/ 603077 h 603077"/>
                <a:gd name="connsiteX4" fmla="*/ 1184 w 2615480"/>
                <a:gd name="connsiteY4" fmla="*/ 525129 h 603077"/>
                <a:gd name="connsiteX0" fmla="*/ 14433 w 2615480"/>
                <a:gd name="connsiteY0" fmla="*/ 326717 h 603077"/>
                <a:gd name="connsiteX1" fmla="*/ 0 w 2615480"/>
                <a:gd name="connsiteY1" fmla="*/ 45777 h 603077"/>
                <a:gd name="connsiteX2" fmla="*/ 2615480 w 2615480"/>
                <a:gd name="connsiteY2" fmla="*/ 0 h 603077"/>
                <a:gd name="connsiteX3" fmla="*/ 1293585 w 2615480"/>
                <a:gd name="connsiteY3" fmla="*/ 603077 h 603077"/>
                <a:gd name="connsiteX4" fmla="*/ 14433 w 2615480"/>
                <a:gd name="connsiteY4" fmla="*/ 326717 h 60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5480" h="603077">
                  <a:moveTo>
                    <a:pt x="14433" y="326717"/>
                  </a:moveTo>
                  <a:cubicBezTo>
                    <a:pt x="14038" y="166933"/>
                    <a:pt x="395" y="205561"/>
                    <a:pt x="0" y="45777"/>
                  </a:cubicBezTo>
                  <a:lnTo>
                    <a:pt x="2615480" y="0"/>
                  </a:lnTo>
                  <a:lnTo>
                    <a:pt x="1293585" y="603077"/>
                  </a:lnTo>
                  <a:lnTo>
                    <a:pt x="14433" y="326717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梯形 33"/>
            <p:cNvSpPr/>
            <p:nvPr/>
          </p:nvSpPr>
          <p:spPr>
            <a:xfrm>
              <a:off x="-1184" y="1491630"/>
              <a:ext cx="2005707" cy="1475728"/>
            </a:xfrm>
            <a:custGeom>
              <a:avLst/>
              <a:gdLst>
                <a:gd name="connsiteX0" fmla="*/ 0 w 2304256"/>
                <a:gd name="connsiteY0" fmla="*/ 339502 h 339502"/>
                <a:gd name="connsiteX1" fmla="*/ 257000 w 2304256"/>
                <a:gd name="connsiteY1" fmla="*/ 0 h 339502"/>
                <a:gd name="connsiteX2" fmla="*/ 2047256 w 2304256"/>
                <a:gd name="connsiteY2" fmla="*/ 0 h 339502"/>
                <a:gd name="connsiteX3" fmla="*/ 2304256 w 2304256"/>
                <a:gd name="connsiteY3" fmla="*/ 339502 h 339502"/>
                <a:gd name="connsiteX4" fmla="*/ 0 w 2304256"/>
                <a:gd name="connsiteY4" fmla="*/ 339502 h 339502"/>
                <a:gd name="connsiteX0" fmla="*/ 1184 w 2305440"/>
                <a:gd name="connsiteY0" fmla="*/ 479352 h 479352"/>
                <a:gd name="connsiteX1" fmla="*/ 0 w 2305440"/>
                <a:gd name="connsiteY1" fmla="*/ 0 h 479352"/>
                <a:gd name="connsiteX2" fmla="*/ 2048440 w 2305440"/>
                <a:gd name="connsiteY2" fmla="*/ 139850 h 479352"/>
                <a:gd name="connsiteX3" fmla="*/ 2305440 w 2305440"/>
                <a:gd name="connsiteY3" fmla="*/ 479352 h 479352"/>
                <a:gd name="connsiteX4" fmla="*/ 1184 w 2305440"/>
                <a:gd name="connsiteY4" fmla="*/ 479352 h 479352"/>
                <a:gd name="connsiteX0" fmla="*/ 1184 w 2422372"/>
                <a:gd name="connsiteY0" fmla="*/ 479352 h 505128"/>
                <a:gd name="connsiteX1" fmla="*/ 0 w 2422372"/>
                <a:gd name="connsiteY1" fmla="*/ 0 h 505128"/>
                <a:gd name="connsiteX2" fmla="*/ 2048440 w 2422372"/>
                <a:gd name="connsiteY2" fmla="*/ 139850 h 505128"/>
                <a:gd name="connsiteX3" fmla="*/ 2422372 w 2422372"/>
                <a:gd name="connsiteY3" fmla="*/ 505128 h 505128"/>
                <a:gd name="connsiteX4" fmla="*/ 1184 w 2422372"/>
                <a:gd name="connsiteY4" fmla="*/ 479352 h 505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2372" h="505128">
                  <a:moveTo>
                    <a:pt x="1184" y="479352"/>
                  </a:moveTo>
                  <a:cubicBezTo>
                    <a:pt x="789" y="319568"/>
                    <a:pt x="395" y="159784"/>
                    <a:pt x="0" y="0"/>
                  </a:cubicBezTo>
                  <a:lnTo>
                    <a:pt x="2048440" y="139850"/>
                  </a:lnTo>
                  <a:lnTo>
                    <a:pt x="2422372" y="505128"/>
                  </a:lnTo>
                  <a:lnTo>
                    <a:pt x="1184" y="479352"/>
                  </a:lnTo>
                  <a:close/>
                </a:path>
              </a:pathLst>
            </a:cu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矩形 7"/>
          <p:cNvSpPr/>
          <p:nvPr/>
        </p:nvSpPr>
        <p:spPr>
          <a:xfrm>
            <a:off x="4499992" y="1959246"/>
            <a:ext cx="2376264" cy="447927"/>
          </a:xfrm>
          <a:prstGeom prst="rect">
            <a:avLst/>
          </a:prstGeom>
          <a:solidFill>
            <a:srgbClr val="FFCC0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oadway" pitchFamily="82" charset="0"/>
              </a:rPr>
              <a:t>Part Two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Broadway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816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组合 54"/>
          <p:cNvGrpSpPr/>
          <p:nvPr/>
        </p:nvGrpSpPr>
        <p:grpSpPr>
          <a:xfrm>
            <a:off x="7452320" y="1630253"/>
            <a:ext cx="2882561" cy="338554"/>
            <a:chOff x="5782729" y="1630253"/>
            <a:chExt cx="2882561" cy="338554"/>
          </a:xfrm>
        </p:grpSpPr>
        <p:sp>
          <p:nvSpPr>
            <p:cNvPr id="21" name="椭圆 20"/>
            <p:cNvSpPr/>
            <p:nvPr/>
          </p:nvSpPr>
          <p:spPr>
            <a:xfrm>
              <a:off x="5782729" y="1718011"/>
              <a:ext cx="163039" cy="163039"/>
            </a:xfrm>
            <a:prstGeom prst="ellipse">
              <a:avLst/>
            </a:prstGeom>
            <a:noFill/>
            <a:ln w="571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22" name="TextBox 61"/>
            <p:cNvSpPr txBox="1"/>
            <p:nvPr/>
          </p:nvSpPr>
          <p:spPr>
            <a:xfrm>
              <a:off x="6007096" y="1630253"/>
              <a:ext cx="2658194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1600" b="1" dirty="0">
                  <a:solidFill>
                    <a:srgbClr val="E46C0A"/>
                  </a:solidFill>
                </a:rPr>
                <a:t>Movies gross</a:t>
              </a: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7452320" y="2775111"/>
            <a:ext cx="2892721" cy="584775"/>
            <a:chOff x="5782729" y="2775111"/>
            <a:chExt cx="2892721" cy="584775"/>
          </a:xfrm>
        </p:grpSpPr>
        <p:sp>
          <p:nvSpPr>
            <p:cNvPr id="25" name="椭圆 24"/>
            <p:cNvSpPr/>
            <p:nvPr/>
          </p:nvSpPr>
          <p:spPr>
            <a:xfrm>
              <a:off x="5782729" y="2985980"/>
              <a:ext cx="163039" cy="163039"/>
            </a:xfrm>
            <a:prstGeom prst="ellipse">
              <a:avLst/>
            </a:prstGeom>
            <a:noFill/>
            <a:ln w="5715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26" name="TextBox 65"/>
            <p:cNvSpPr txBox="1"/>
            <p:nvPr/>
          </p:nvSpPr>
          <p:spPr>
            <a:xfrm>
              <a:off x="6017256" y="2775111"/>
              <a:ext cx="2658194" cy="584775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1600" b="1" dirty="0">
                  <a:solidFill>
                    <a:srgbClr val="215968"/>
                  </a:solidFill>
                </a:rPr>
                <a:t>Relation with</a:t>
              </a:r>
            </a:p>
            <a:p>
              <a:r>
                <a:rPr lang="en-US" altLang="zh-CN" sz="1600" b="1" dirty="0">
                  <a:solidFill>
                    <a:srgbClr val="215968"/>
                  </a:solidFill>
                </a:rPr>
                <a:t>Economy</a:t>
              </a: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179512" y="33527"/>
            <a:ext cx="5180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F2C400"/>
                </a:solidFill>
                <a:latin typeface="Broadway" pitchFamily="82" charset="0"/>
              </a:rPr>
              <a:t>02</a:t>
            </a:r>
            <a:endParaRPr lang="zh-CN" altLang="en-US" sz="2000" b="1" dirty="0">
              <a:solidFill>
                <a:srgbClr val="F2C400"/>
              </a:solidFill>
              <a:latin typeface="Broadway" pitchFamily="82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147838" y="44285"/>
            <a:ext cx="1892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/>
              <a:t>Trends in the Data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0B627B0-E2F2-4725-9F19-CBF32902B1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6394"/>
            <a:ext cx="7417936" cy="3190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367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/>
          <p:cNvGrpSpPr/>
          <p:nvPr/>
        </p:nvGrpSpPr>
        <p:grpSpPr>
          <a:xfrm>
            <a:off x="7442489" y="1618100"/>
            <a:ext cx="2859487" cy="338554"/>
            <a:chOff x="2571545" y="1630253"/>
            <a:chExt cx="2859487" cy="338554"/>
          </a:xfrm>
        </p:grpSpPr>
        <p:sp>
          <p:nvSpPr>
            <p:cNvPr id="19" name="椭圆 18"/>
            <p:cNvSpPr/>
            <p:nvPr/>
          </p:nvSpPr>
          <p:spPr>
            <a:xfrm>
              <a:off x="2571545" y="1718011"/>
              <a:ext cx="163039" cy="163039"/>
            </a:xfrm>
            <a:prstGeom prst="ellipse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20" name="TextBox 59"/>
            <p:cNvSpPr txBox="1"/>
            <p:nvPr/>
          </p:nvSpPr>
          <p:spPr>
            <a:xfrm>
              <a:off x="2795912" y="1630253"/>
              <a:ext cx="2635120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chemeClr val="tx1">
                      <a:lumMod val="75000"/>
                      <a:lumOff val="25000"/>
                    </a:schemeClr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1600" b="1" dirty="0"/>
                <a:t>Old Genres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7442489" y="2910374"/>
            <a:ext cx="2859487" cy="338554"/>
            <a:chOff x="2571545" y="2908780"/>
            <a:chExt cx="2859487" cy="338554"/>
          </a:xfrm>
        </p:grpSpPr>
        <p:sp>
          <p:nvSpPr>
            <p:cNvPr id="23" name="椭圆 22"/>
            <p:cNvSpPr/>
            <p:nvPr/>
          </p:nvSpPr>
          <p:spPr>
            <a:xfrm>
              <a:off x="2571545" y="3009528"/>
              <a:ext cx="163039" cy="163039"/>
            </a:xfrm>
            <a:prstGeom prst="ellipse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24" name="TextBox 63"/>
            <p:cNvSpPr txBox="1"/>
            <p:nvPr/>
          </p:nvSpPr>
          <p:spPr>
            <a:xfrm>
              <a:off x="2795912" y="2908780"/>
              <a:ext cx="2635120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rgbClr val="FFC000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1600" b="1" dirty="0"/>
                <a:t>New Genres</a:t>
              </a: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179512" y="33527"/>
            <a:ext cx="5180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F2C400"/>
                </a:solidFill>
                <a:latin typeface="Broadway" pitchFamily="82" charset="0"/>
              </a:rPr>
              <a:t>02</a:t>
            </a:r>
            <a:endParaRPr lang="zh-CN" altLang="en-US" sz="2000" b="1" dirty="0">
              <a:solidFill>
                <a:srgbClr val="F2C400"/>
              </a:solidFill>
              <a:latin typeface="Broadway" pitchFamily="82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147838" y="44285"/>
            <a:ext cx="1892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/>
              <a:t>Trends in the Data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2FBA0508-8852-40FB-B87F-D761A277DF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" y="572808"/>
            <a:ext cx="7380769" cy="427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905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/>
          <p:cNvSpPr txBox="1"/>
          <p:nvPr/>
        </p:nvSpPr>
        <p:spPr>
          <a:xfrm>
            <a:off x="179512" y="33527"/>
            <a:ext cx="5180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F2C400"/>
                </a:solidFill>
                <a:latin typeface="Broadway" pitchFamily="82" charset="0"/>
              </a:rPr>
              <a:t>02</a:t>
            </a:r>
            <a:endParaRPr lang="zh-CN" altLang="en-US" sz="2000" b="1" dirty="0">
              <a:solidFill>
                <a:srgbClr val="F2C400"/>
              </a:solidFill>
              <a:latin typeface="Broadway" pitchFamily="82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147838" y="44285"/>
            <a:ext cx="1892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/>
              <a:t>Trends in the Data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4EEBB8CA-3B48-44EC-9283-CEF926824403}"/>
              </a:ext>
            </a:extLst>
          </p:cNvPr>
          <p:cNvGrpSpPr/>
          <p:nvPr/>
        </p:nvGrpSpPr>
        <p:grpSpPr>
          <a:xfrm>
            <a:off x="7714256" y="2279362"/>
            <a:ext cx="2859487" cy="584775"/>
            <a:chOff x="2571545" y="1507142"/>
            <a:chExt cx="2859487" cy="584775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9DD75F1F-E335-4F26-95C6-421FF14343FF}"/>
                </a:ext>
              </a:extLst>
            </p:cNvPr>
            <p:cNvSpPr/>
            <p:nvPr/>
          </p:nvSpPr>
          <p:spPr>
            <a:xfrm>
              <a:off x="2571545" y="1718011"/>
              <a:ext cx="163039" cy="163039"/>
            </a:xfrm>
            <a:prstGeom prst="ellipse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/>
            </a:p>
          </p:txBody>
        </p:sp>
        <p:sp>
          <p:nvSpPr>
            <p:cNvPr id="14" name="TextBox 59">
              <a:extLst>
                <a:ext uri="{FF2B5EF4-FFF2-40B4-BE49-F238E27FC236}">
                  <a16:creationId xmlns:a16="http://schemas.microsoft.com/office/drawing/2014/main" id="{59268536-437D-4903-9EA3-01FBED146938}"/>
                </a:ext>
              </a:extLst>
            </p:cNvPr>
            <p:cNvSpPr txBox="1"/>
            <p:nvPr/>
          </p:nvSpPr>
          <p:spPr>
            <a:xfrm>
              <a:off x="2795912" y="1507142"/>
              <a:ext cx="2635120" cy="584775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chemeClr val="tx1">
                      <a:lumMod val="75000"/>
                      <a:lumOff val="25000"/>
                    </a:schemeClr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1600" b="1" dirty="0"/>
                <a:t>Runtime </a:t>
              </a:r>
            </a:p>
            <a:p>
              <a:r>
                <a:rPr lang="en-US" altLang="zh-CN" sz="1600" b="1" dirty="0"/>
                <a:t>increases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52E66F2B-5ED8-4D86-861F-A8BD0F0C25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22312"/>
            <a:ext cx="7644338" cy="3224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7793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718</TotalTime>
  <Words>961</Words>
  <Application>Microsoft Macintosh PowerPoint</Application>
  <PresentationFormat>On-screen Show (16:9)</PresentationFormat>
  <Paragraphs>153</Paragraphs>
  <Slides>24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微软雅黑</vt:lpstr>
      <vt:lpstr>宋体</vt:lpstr>
      <vt:lpstr>造字工房悦黑体验版常规体</vt:lpstr>
      <vt:lpstr>Arial</vt:lpstr>
      <vt:lpstr>Broadway</vt:lpstr>
      <vt:lpstr>Calibri</vt:lpstr>
      <vt:lpstr>Imprint MT Shadow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Kai Wang</cp:lastModifiedBy>
  <cp:revision>106</cp:revision>
  <dcterms:modified xsi:type="dcterms:W3CDTF">2018-12-06T00:59:21Z</dcterms:modified>
</cp:coreProperties>
</file>

<file path=docProps/thumbnail.jpeg>
</file>